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fntdata" ContentType="application/x-fontdata"/>
  <Default Extension="mp4" ContentType="video/mp4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71" r:id="rId6"/>
    <p:sldId id="264" r:id="rId7"/>
    <p:sldId id="272" r:id="rId8"/>
  </p:sldIdLst>
  <p:sldSz cx="18288000" cy="10287000"/>
  <p:notesSz cx="6858000" cy="9144000"/>
  <p:embeddedFontLst>
    <p:embeddedFont>
      <p:font typeface="Anton" pitchFamily="2" charset="0"/>
      <p:regular r:id="rId10"/>
    </p:embeddedFont>
    <p:embeddedFont>
      <p:font typeface="Arial Black" panose="020B0A04020102020204" pitchFamily="34" charset="0"/>
      <p:bold r:id="rId11"/>
    </p:embeddedFont>
    <p:embeddedFont>
      <p:font typeface="Arimo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P" initials="H" lastIdx="1" clrIdx="0">
    <p:extLst>
      <p:ext uri="{19B8F6BF-5375-455C-9EA6-DF929625EA0E}">
        <p15:presenceInfo xmlns:p15="http://schemas.microsoft.com/office/powerpoint/2012/main" userId="H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60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font" Target="/ppt/fonts/font4.fntdata" Id="rId13" /><Relationship Type="http://schemas.openxmlformats.org/officeDocument/2006/relationships/viewProps" Target="/ppt/viewProps.xml" Id="rId18" /><Relationship Type="http://schemas.openxmlformats.org/officeDocument/2006/relationships/slide" Target="/ppt/slides/slide2.xml" Id="rId3" /><Relationship Type="http://schemas.openxmlformats.org/officeDocument/2006/relationships/slide" Target="/ppt/slides/slide6.xml" Id="rId7" /><Relationship Type="http://schemas.openxmlformats.org/officeDocument/2006/relationships/font" Target="/ppt/fonts/font3.fntdata" Id="rId12" /><Relationship Type="http://schemas.openxmlformats.org/officeDocument/2006/relationships/presProps" Target="/ppt/presProps.xml" Id="rId17" /><Relationship Type="http://schemas.openxmlformats.org/officeDocument/2006/relationships/slide" Target="/ppt/slides/slide1.xml" Id="rId2" /><Relationship Type="http://schemas.openxmlformats.org/officeDocument/2006/relationships/commentAuthors" Target="/ppt/commentAuthors.xml" Id="rId16" /><Relationship Type="http://schemas.openxmlformats.org/officeDocument/2006/relationships/tableStyles" Target="/ppt/tableStyles.xml" Id="rId20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font" Target="/ppt/fonts/font2.fntdata" Id="rId11" /><Relationship Type="http://schemas.openxmlformats.org/officeDocument/2006/relationships/slide" Target="/ppt/slides/slide4.xml" Id="rId5" /><Relationship Type="http://schemas.openxmlformats.org/officeDocument/2006/relationships/font" Target="/ppt/fonts/font6.fntdata" Id="rId15" /><Relationship Type="http://schemas.openxmlformats.org/officeDocument/2006/relationships/font" Target="/ppt/fonts/font1.fntdata" Id="rId10" /><Relationship Type="http://schemas.openxmlformats.org/officeDocument/2006/relationships/theme" Target="/ppt/theme/theme1.xml" Id="rId19" /><Relationship Type="http://schemas.openxmlformats.org/officeDocument/2006/relationships/slide" Target="/ppt/slides/slide3.xml" Id="rId4" /><Relationship Type="http://schemas.openxmlformats.org/officeDocument/2006/relationships/notesMaster" Target="/ppt/notesMasters/notesMaster1.xml" Id="rId9" /><Relationship Type="http://schemas.openxmlformats.org/officeDocument/2006/relationships/font" Target="/ppt/fonts/font5.fntdata" Id="rId14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Id2" /><Relationship Type="http://schemas.openxmlformats.org/officeDocument/2006/relationships/notesMaster" Target="/ppt/notesMasters/notesMaster1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Id2" /><Relationship Type="http://schemas.openxmlformats.org/officeDocument/2006/relationships/notesMaster" Target="/ppt/notesMasters/notesMaster1.xml" Id="rId1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Id2" /><Relationship Type="http://schemas.openxmlformats.org/officeDocument/2006/relationships/notesMaster" Target="/ppt/notesMasters/notesMaster1.xml" Id="rId1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8" name="Google Shape;168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theme" Target="/ppt/theme/theme1.xml" Id="rId10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9150" y="1893900"/>
            <a:ext cx="1650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rgbClr val="393A3F"/>
              </a:buClr>
              <a:buSzPts val="12500"/>
              <a:buFont typeface="Anton"/>
              <a:buNone/>
              <a:defRPr sz="12500" i="0" u="none" strike="noStrike" cap="none">
                <a:solidFill>
                  <a:srgbClr val="393A3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72100" y="5060950"/>
            <a:ext cx="69273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385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ton"/>
              <a:buChar char="•"/>
              <a:defRPr sz="150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238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ton"/>
              <a:buChar char="–"/>
              <a:defRPr sz="150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238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ton"/>
              <a:buChar char="•"/>
              <a:defRPr sz="150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238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ton"/>
              <a:buChar char="–"/>
              <a:defRPr sz="150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238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ton"/>
              <a:buChar char="»"/>
              <a:defRPr sz="150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238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ton"/>
              <a:buChar char="•"/>
              <a:defRPr sz="150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238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ton"/>
              <a:buChar char="•"/>
              <a:defRPr sz="150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238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ton"/>
              <a:buChar char="•"/>
              <a:defRPr sz="150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238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nton"/>
              <a:buChar char="•"/>
              <a:defRPr sz="150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1.pn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2.png" Id="rId4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1.png" Id="rId3" /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1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1.png" Id="rId3" /><Relationship Type="http://schemas.openxmlformats.org/officeDocument/2006/relationships/notesSlide" Target="/ppt/notesSlides/notesSlide3.xml" Id="rId2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3.png" Id="rId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1.png" Id="rId3" /><Relationship Type="http://schemas.openxmlformats.org/officeDocument/2006/relationships/notesSlide" Target="/ppt/notesSlides/notesSlide4.xml" Id="rId2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4.png" Id="rId4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3" /><Relationship Type="http://schemas.openxmlformats.org/officeDocument/2006/relationships/image" Target="/ppt/media/image5.png" Id="rId5" /><Relationship Type="http://schemas.openxmlformats.org/officeDocument/2006/relationships/notesSlide" Target="/ppt/notesSlides/notesSlide5.xml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1.png" Id="rId3" /><Relationship Type="http://schemas.openxmlformats.org/officeDocument/2006/relationships/notesSlide" Target="/ppt/notesSlides/notesSlide6.xml" Id="rId2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7.png" Id="rId6" /><Relationship Type="http://schemas.openxmlformats.org/officeDocument/2006/relationships/image" Target="/ppt/media/image4.png" Id="rId5" /><Relationship Type="http://schemas.openxmlformats.org/officeDocument/2006/relationships/image" Target="/ppt/media/image6.png" Id="rId4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1.png" Id="rId3" /><Relationship Type="http://schemas.openxmlformats.org/officeDocument/2006/relationships/notesSlide" Target="/ppt/notesSlides/notesSlide7.xml" Id="rId2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8.png" Id="rId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11"/>
          <p:cNvGrpSpPr/>
          <p:nvPr/>
        </p:nvGrpSpPr>
        <p:grpSpPr>
          <a:xfrm>
            <a:off x="641008" y="7256645"/>
            <a:ext cx="6529522" cy="1437158"/>
            <a:chOff x="0" y="-47625"/>
            <a:chExt cx="1719710" cy="378511"/>
          </a:xfrm>
        </p:grpSpPr>
        <p:sp>
          <p:nvSpPr>
            <p:cNvPr id="460" name="Google Shape;460;p11"/>
            <p:cNvSpPr/>
            <p:nvPr/>
          </p:nvSpPr>
          <p:spPr>
            <a:xfrm>
              <a:off x="0" y="0"/>
              <a:ext cx="1719710" cy="330886"/>
            </a:xfrm>
            <a:custGeom>
              <a:avLst/>
              <a:gdLst/>
              <a:ahLst/>
              <a:cxnLst/>
              <a:rect l="l" t="t" r="r" b="b"/>
              <a:pathLst>
                <a:path w="1719710" h="330886" extrusionOk="0">
                  <a:moveTo>
                    <a:pt x="60470" y="0"/>
                  </a:moveTo>
                  <a:lnTo>
                    <a:pt x="1659240" y="0"/>
                  </a:lnTo>
                  <a:cubicBezTo>
                    <a:pt x="1675277" y="0"/>
                    <a:pt x="1690658" y="6371"/>
                    <a:pt x="1701998" y="17711"/>
                  </a:cubicBezTo>
                  <a:cubicBezTo>
                    <a:pt x="1713339" y="29051"/>
                    <a:pt x="1719710" y="44432"/>
                    <a:pt x="1719710" y="60470"/>
                  </a:cubicBezTo>
                  <a:lnTo>
                    <a:pt x="1719710" y="270416"/>
                  </a:lnTo>
                  <a:cubicBezTo>
                    <a:pt x="1719710" y="303813"/>
                    <a:pt x="1692636" y="330886"/>
                    <a:pt x="1659240" y="330886"/>
                  </a:cubicBezTo>
                  <a:lnTo>
                    <a:pt x="60470" y="330886"/>
                  </a:lnTo>
                  <a:cubicBezTo>
                    <a:pt x="27073" y="330886"/>
                    <a:pt x="0" y="303813"/>
                    <a:pt x="0" y="270416"/>
                  </a:cubicBezTo>
                  <a:lnTo>
                    <a:pt x="0" y="60470"/>
                  </a:lnTo>
                  <a:cubicBezTo>
                    <a:pt x="0" y="27073"/>
                    <a:pt x="27073" y="0"/>
                    <a:pt x="60470" y="0"/>
                  </a:cubicBezTo>
                  <a:close/>
                </a:path>
              </a:pathLst>
            </a:custGeom>
            <a:solidFill>
              <a:srgbClr val="393A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1"/>
            <p:cNvSpPr txBox="1"/>
            <p:nvPr/>
          </p:nvSpPr>
          <p:spPr>
            <a:xfrm>
              <a:off x="0" y="-47625"/>
              <a:ext cx="1719710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2" name="Google Shape;462;p11"/>
          <p:cNvGrpSpPr/>
          <p:nvPr/>
        </p:nvGrpSpPr>
        <p:grpSpPr>
          <a:xfrm>
            <a:off x="641008" y="7080577"/>
            <a:ext cx="6529522" cy="1437158"/>
            <a:chOff x="0" y="-47625"/>
            <a:chExt cx="1719710" cy="378511"/>
          </a:xfrm>
        </p:grpSpPr>
        <p:sp>
          <p:nvSpPr>
            <p:cNvPr id="463" name="Google Shape;463;p11"/>
            <p:cNvSpPr/>
            <p:nvPr/>
          </p:nvSpPr>
          <p:spPr>
            <a:xfrm>
              <a:off x="0" y="0"/>
              <a:ext cx="1719710" cy="330886"/>
            </a:xfrm>
            <a:custGeom>
              <a:avLst/>
              <a:gdLst/>
              <a:ahLst/>
              <a:cxnLst/>
              <a:rect l="l" t="t" r="r" b="b"/>
              <a:pathLst>
                <a:path w="1719710" h="330886" extrusionOk="0">
                  <a:moveTo>
                    <a:pt x="60470" y="0"/>
                  </a:moveTo>
                  <a:lnTo>
                    <a:pt x="1659240" y="0"/>
                  </a:lnTo>
                  <a:cubicBezTo>
                    <a:pt x="1675277" y="0"/>
                    <a:pt x="1690658" y="6371"/>
                    <a:pt x="1701998" y="17711"/>
                  </a:cubicBezTo>
                  <a:cubicBezTo>
                    <a:pt x="1713339" y="29051"/>
                    <a:pt x="1719710" y="44432"/>
                    <a:pt x="1719710" y="60470"/>
                  </a:cubicBezTo>
                  <a:lnTo>
                    <a:pt x="1719710" y="270416"/>
                  </a:lnTo>
                  <a:cubicBezTo>
                    <a:pt x="1719710" y="303813"/>
                    <a:pt x="1692636" y="330886"/>
                    <a:pt x="1659240" y="330886"/>
                  </a:cubicBezTo>
                  <a:lnTo>
                    <a:pt x="60470" y="330886"/>
                  </a:lnTo>
                  <a:cubicBezTo>
                    <a:pt x="27073" y="330886"/>
                    <a:pt x="0" y="303813"/>
                    <a:pt x="0" y="270416"/>
                  </a:cubicBezTo>
                  <a:lnTo>
                    <a:pt x="0" y="60470"/>
                  </a:lnTo>
                  <a:cubicBezTo>
                    <a:pt x="0" y="27073"/>
                    <a:pt x="27073" y="0"/>
                    <a:pt x="60470" y="0"/>
                  </a:cubicBezTo>
                  <a:close/>
                </a:path>
              </a:pathLst>
            </a:custGeom>
            <a:solidFill>
              <a:srgbClr val="F683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1"/>
            <p:cNvSpPr txBox="1"/>
            <p:nvPr/>
          </p:nvSpPr>
          <p:spPr>
            <a:xfrm>
              <a:off x="0" y="-47625"/>
              <a:ext cx="1719710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5" name="Google Shape;465;p11"/>
          <p:cNvGrpSpPr/>
          <p:nvPr/>
        </p:nvGrpSpPr>
        <p:grpSpPr>
          <a:xfrm>
            <a:off x="417483" y="242356"/>
            <a:ext cx="5851053" cy="1309820"/>
            <a:chOff x="0" y="-241100"/>
            <a:chExt cx="7801404" cy="1746426"/>
          </a:xfrm>
        </p:grpSpPr>
        <p:grpSp>
          <p:nvGrpSpPr>
            <p:cNvPr id="466" name="Google Shape;466;p11"/>
            <p:cNvGrpSpPr/>
            <p:nvPr/>
          </p:nvGrpSpPr>
          <p:grpSpPr>
            <a:xfrm>
              <a:off x="0" y="-241100"/>
              <a:ext cx="2173363" cy="520366"/>
              <a:chOff x="0" y="-47625"/>
              <a:chExt cx="429306" cy="102789"/>
            </a:xfrm>
          </p:grpSpPr>
          <p:sp>
            <p:nvSpPr>
              <p:cNvPr id="467" name="Google Shape;467;p11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1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9" name="Google Shape;469;p11"/>
            <p:cNvGrpSpPr/>
            <p:nvPr/>
          </p:nvGrpSpPr>
          <p:grpSpPr>
            <a:xfrm>
              <a:off x="2571714" y="-241100"/>
              <a:ext cx="2173363" cy="520366"/>
              <a:chOff x="0" y="-47625"/>
              <a:chExt cx="429306" cy="102789"/>
            </a:xfrm>
          </p:grpSpPr>
          <p:sp>
            <p:nvSpPr>
              <p:cNvPr id="470" name="Google Shape;470;p11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1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2" name="Google Shape;472;p11"/>
            <p:cNvGrpSpPr/>
            <p:nvPr/>
          </p:nvGrpSpPr>
          <p:grpSpPr>
            <a:xfrm>
              <a:off x="1345333" y="575063"/>
              <a:ext cx="2173363" cy="520366"/>
              <a:chOff x="0" y="-47625"/>
              <a:chExt cx="429306" cy="102789"/>
            </a:xfrm>
          </p:grpSpPr>
          <p:sp>
            <p:nvSpPr>
              <p:cNvPr id="473" name="Google Shape;473;p11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1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5" name="Google Shape;475;p11"/>
            <p:cNvGrpSpPr/>
            <p:nvPr/>
          </p:nvGrpSpPr>
          <p:grpSpPr>
            <a:xfrm>
              <a:off x="3658396" y="563641"/>
              <a:ext cx="2173363" cy="520366"/>
              <a:chOff x="0" y="-47625"/>
              <a:chExt cx="429306" cy="102789"/>
            </a:xfrm>
          </p:grpSpPr>
          <p:sp>
            <p:nvSpPr>
              <p:cNvPr id="476" name="Google Shape;476;p11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1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8" name="Google Shape;478;p11"/>
            <p:cNvGrpSpPr/>
            <p:nvPr/>
          </p:nvGrpSpPr>
          <p:grpSpPr>
            <a:xfrm>
              <a:off x="5314643" y="-241100"/>
              <a:ext cx="1191036" cy="520366"/>
              <a:chOff x="0" y="-47625"/>
              <a:chExt cx="235266" cy="102789"/>
            </a:xfrm>
          </p:grpSpPr>
          <p:sp>
            <p:nvSpPr>
              <p:cNvPr id="479" name="Google Shape;479;p11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1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1" name="Google Shape;481;p11"/>
            <p:cNvGrpSpPr/>
            <p:nvPr/>
          </p:nvGrpSpPr>
          <p:grpSpPr>
            <a:xfrm>
              <a:off x="6610368" y="563641"/>
              <a:ext cx="1191036" cy="520366"/>
              <a:chOff x="0" y="-47625"/>
              <a:chExt cx="235266" cy="102789"/>
            </a:xfrm>
          </p:grpSpPr>
          <p:sp>
            <p:nvSpPr>
              <p:cNvPr id="482" name="Google Shape;482;p11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1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4" name="Google Shape;484;p11"/>
            <p:cNvGrpSpPr/>
            <p:nvPr/>
          </p:nvGrpSpPr>
          <p:grpSpPr>
            <a:xfrm>
              <a:off x="0" y="586483"/>
              <a:ext cx="1202459" cy="497523"/>
              <a:chOff x="0" y="-47625"/>
              <a:chExt cx="237523" cy="98276"/>
            </a:xfrm>
          </p:grpSpPr>
          <p:sp>
            <p:nvSpPr>
              <p:cNvPr id="485" name="Google Shape;485;p11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1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7" name="Google Shape;487;p11"/>
            <p:cNvGrpSpPr/>
            <p:nvPr/>
          </p:nvGrpSpPr>
          <p:grpSpPr>
            <a:xfrm>
              <a:off x="0" y="165166"/>
              <a:ext cx="4377449" cy="520366"/>
              <a:chOff x="0" y="-47625"/>
              <a:chExt cx="864681" cy="102789"/>
            </a:xfrm>
          </p:grpSpPr>
          <p:sp>
            <p:nvSpPr>
              <p:cNvPr id="488" name="Google Shape;488;p11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1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90" name="Google Shape;490;p11"/>
            <p:cNvGrpSpPr/>
            <p:nvPr/>
          </p:nvGrpSpPr>
          <p:grpSpPr>
            <a:xfrm>
              <a:off x="0" y="984960"/>
              <a:ext cx="4377449" cy="520366"/>
              <a:chOff x="0" y="-47625"/>
              <a:chExt cx="864681" cy="102789"/>
            </a:xfrm>
          </p:grpSpPr>
          <p:sp>
            <p:nvSpPr>
              <p:cNvPr id="491" name="Google Shape;491;p11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1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93" name="Google Shape;493;p11"/>
          <p:cNvGrpSpPr/>
          <p:nvPr/>
        </p:nvGrpSpPr>
        <p:grpSpPr>
          <a:xfrm>
            <a:off x="11999777" y="8693803"/>
            <a:ext cx="5851054" cy="1309820"/>
            <a:chOff x="0" y="0"/>
            <a:chExt cx="7801405" cy="1746426"/>
          </a:xfrm>
        </p:grpSpPr>
        <p:grpSp>
          <p:nvGrpSpPr>
            <p:cNvPr id="494" name="Google Shape;494;p11"/>
            <p:cNvGrpSpPr/>
            <p:nvPr/>
          </p:nvGrpSpPr>
          <p:grpSpPr>
            <a:xfrm rot="10800000">
              <a:off x="5628042" y="1226060"/>
              <a:ext cx="2173363" cy="520366"/>
              <a:chOff x="0" y="-47625"/>
              <a:chExt cx="429306" cy="102789"/>
            </a:xfrm>
          </p:grpSpPr>
          <p:sp>
            <p:nvSpPr>
              <p:cNvPr id="495" name="Google Shape;495;p11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1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97" name="Google Shape;497;p11"/>
            <p:cNvGrpSpPr/>
            <p:nvPr/>
          </p:nvGrpSpPr>
          <p:grpSpPr>
            <a:xfrm rot="10800000">
              <a:off x="3056328" y="1226060"/>
              <a:ext cx="2173363" cy="520366"/>
              <a:chOff x="0" y="-47625"/>
              <a:chExt cx="429306" cy="102789"/>
            </a:xfrm>
          </p:grpSpPr>
          <p:sp>
            <p:nvSpPr>
              <p:cNvPr id="498" name="Google Shape;498;p11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1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0" name="Google Shape;500;p11"/>
            <p:cNvGrpSpPr/>
            <p:nvPr/>
          </p:nvGrpSpPr>
          <p:grpSpPr>
            <a:xfrm rot="10800000">
              <a:off x="4282709" y="409897"/>
              <a:ext cx="2173363" cy="520366"/>
              <a:chOff x="0" y="-47625"/>
              <a:chExt cx="429306" cy="102789"/>
            </a:xfrm>
          </p:grpSpPr>
          <p:sp>
            <p:nvSpPr>
              <p:cNvPr id="501" name="Google Shape;501;p11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1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3" name="Google Shape;503;p11"/>
            <p:cNvGrpSpPr/>
            <p:nvPr/>
          </p:nvGrpSpPr>
          <p:grpSpPr>
            <a:xfrm rot="10800000">
              <a:off x="1969647" y="421320"/>
              <a:ext cx="2173363" cy="520366"/>
              <a:chOff x="0" y="-47625"/>
              <a:chExt cx="429306" cy="102789"/>
            </a:xfrm>
          </p:grpSpPr>
          <p:sp>
            <p:nvSpPr>
              <p:cNvPr id="504" name="Google Shape;504;p11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1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6" name="Google Shape;506;p11"/>
            <p:cNvGrpSpPr/>
            <p:nvPr/>
          </p:nvGrpSpPr>
          <p:grpSpPr>
            <a:xfrm rot="10800000">
              <a:off x="1295725" y="1226060"/>
              <a:ext cx="1191036" cy="520366"/>
              <a:chOff x="0" y="-47625"/>
              <a:chExt cx="235266" cy="102789"/>
            </a:xfrm>
          </p:grpSpPr>
          <p:sp>
            <p:nvSpPr>
              <p:cNvPr id="507" name="Google Shape;507;p11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1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9" name="Google Shape;509;p11"/>
            <p:cNvGrpSpPr/>
            <p:nvPr/>
          </p:nvGrpSpPr>
          <p:grpSpPr>
            <a:xfrm rot="10800000">
              <a:off x="0" y="421320"/>
              <a:ext cx="1191036" cy="520366"/>
              <a:chOff x="0" y="-47625"/>
              <a:chExt cx="235266" cy="102789"/>
            </a:xfrm>
          </p:grpSpPr>
          <p:sp>
            <p:nvSpPr>
              <p:cNvPr id="510" name="Google Shape;510;p11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1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2" name="Google Shape;512;p11"/>
            <p:cNvGrpSpPr/>
            <p:nvPr/>
          </p:nvGrpSpPr>
          <p:grpSpPr>
            <a:xfrm rot="10800000">
              <a:off x="6598946" y="421320"/>
              <a:ext cx="1202459" cy="497523"/>
              <a:chOff x="0" y="-47625"/>
              <a:chExt cx="237523" cy="98276"/>
            </a:xfrm>
          </p:grpSpPr>
          <p:sp>
            <p:nvSpPr>
              <p:cNvPr id="513" name="Google Shape;513;p11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1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5" name="Google Shape;515;p11"/>
            <p:cNvGrpSpPr/>
            <p:nvPr/>
          </p:nvGrpSpPr>
          <p:grpSpPr>
            <a:xfrm rot="10800000">
              <a:off x="3423955" y="819795"/>
              <a:ext cx="4377449" cy="520366"/>
              <a:chOff x="0" y="-47625"/>
              <a:chExt cx="864681" cy="102789"/>
            </a:xfrm>
          </p:grpSpPr>
          <p:sp>
            <p:nvSpPr>
              <p:cNvPr id="516" name="Google Shape;516;p11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1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8" name="Google Shape;518;p11"/>
            <p:cNvGrpSpPr/>
            <p:nvPr/>
          </p:nvGrpSpPr>
          <p:grpSpPr>
            <a:xfrm rot="10800000">
              <a:off x="3423955" y="0"/>
              <a:ext cx="4377449" cy="520366"/>
              <a:chOff x="0" y="-47625"/>
              <a:chExt cx="864681" cy="102789"/>
            </a:xfrm>
          </p:grpSpPr>
          <p:sp>
            <p:nvSpPr>
              <p:cNvPr id="519" name="Google Shape;519;p11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3D0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1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21" name="Google Shape;521;p11"/>
          <p:cNvSpPr/>
          <p:nvPr/>
        </p:nvSpPr>
        <p:spPr>
          <a:xfrm>
            <a:off x="8901991" y="5927943"/>
            <a:ext cx="836443" cy="1333460"/>
          </a:xfrm>
          <a:custGeom>
            <a:avLst/>
            <a:gdLst/>
            <a:ahLst/>
            <a:cxnLst/>
            <a:rect l="l" t="t" r="r" b="b"/>
            <a:pathLst>
              <a:path w="836443" h="1333460" extrusionOk="0">
                <a:moveTo>
                  <a:pt x="0" y="0"/>
                </a:moveTo>
                <a:lnTo>
                  <a:pt x="836443" y="0"/>
                </a:lnTo>
                <a:lnTo>
                  <a:pt x="836443" y="1333460"/>
                </a:lnTo>
                <a:lnTo>
                  <a:pt x="0" y="13334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522" name="Google Shape;522;p11"/>
          <p:cNvGrpSpPr/>
          <p:nvPr/>
        </p:nvGrpSpPr>
        <p:grpSpPr>
          <a:xfrm rot="2821008">
            <a:off x="16959926" y="165868"/>
            <a:ext cx="1057412" cy="1194325"/>
            <a:chOff x="-95788" y="-89271"/>
            <a:chExt cx="1409883" cy="1592433"/>
          </a:xfrm>
        </p:grpSpPr>
        <p:grpSp>
          <p:nvGrpSpPr>
            <p:cNvPr id="523" name="Google Shape;523;p11"/>
            <p:cNvGrpSpPr/>
            <p:nvPr/>
          </p:nvGrpSpPr>
          <p:grpSpPr>
            <a:xfrm rot="-2821008">
              <a:off x="134749" y="283003"/>
              <a:ext cx="943438" cy="1040647"/>
              <a:chOff x="0" y="-47625"/>
              <a:chExt cx="343153" cy="378511"/>
            </a:xfrm>
          </p:grpSpPr>
          <p:sp>
            <p:nvSpPr>
              <p:cNvPr id="524" name="Google Shape;524;p11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1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6" name="Google Shape;526;p11"/>
            <p:cNvGrpSpPr/>
            <p:nvPr/>
          </p:nvGrpSpPr>
          <p:grpSpPr>
            <a:xfrm rot="-2821008">
              <a:off x="140122" y="90242"/>
              <a:ext cx="943438" cy="1040647"/>
              <a:chOff x="0" y="-47625"/>
              <a:chExt cx="343153" cy="378511"/>
            </a:xfrm>
          </p:grpSpPr>
          <p:sp>
            <p:nvSpPr>
              <p:cNvPr id="527" name="Google Shape;527;p11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F683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1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9" name="Google Shape;529;p11"/>
            <p:cNvGrpSpPr/>
            <p:nvPr/>
          </p:nvGrpSpPr>
          <p:grpSpPr>
            <a:xfrm>
              <a:off x="625032" y="253446"/>
              <a:ext cx="69946" cy="699445"/>
              <a:chOff x="0" y="-47625"/>
              <a:chExt cx="31856" cy="318558"/>
            </a:xfrm>
          </p:grpSpPr>
          <p:sp>
            <p:nvSpPr>
              <p:cNvPr id="530" name="Google Shape;530;p11"/>
              <p:cNvSpPr/>
              <p:nvPr/>
            </p:nvSpPr>
            <p:spPr>
              <a:xfrm>
                <a:off x="0" y="0"/>
                <a:ext cx="31856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1856" h="270933" extrusionOk="0">
                    <a:moveTo>
                      <a:pt x="15928" y="0"/>
                    </a:moveTo>
                    <a:lnTo>
                      <a:pt x="15928" y="0"/>
                    </a:lnTo>
                    <a:cubicBezTo>
                      <a:pt x="20153" y="0"/>
                      <a:pt x="24204" y="1678"/>
                      <a:pt x="27191" y="4665"/>
                    </a:cubicBezTo>
                    <a:cubicBezTo>
                      <a:pt x="30178" y="7652"/>
                      <a:pt x="31856" y="11704"/>
                      <a:pt x="31856" y="15928"/>
                    </a:cubicBezTo>
                    <a:lnTo>
                      <a:pt x="31856" y="255005"/>
                    </a:lnTo>
                    <a:cubicBezTo>
                      <a:pt x="31856" y="259230"/>
                      <a:pt x="30178" y="263281"/>
                      <a:pt x="27191" y="266268"/>
                    </a:cubicBezTo>
                    <a:cubicBezTo>
                      <a:pt x="24204" y="269255"/>
                      <a:pt x="20153" y="270933"/>
                      <a:pt x="15928" y="270933"/>
                    </a:cubicBezTo>
                    <a:lnTo>
                      <a:pt x="15928" y="270933"/>
                    </a:lnTo>
                    <a:cubicBezTo>
                      <a:pt x="7131" y="270933"/>
                      <a:pt x="0" y="263802"/>
                      <a:pt x="0" y="255005"/>
                    </a:cubicBezTo>
                    <a:lnTo>
                      <a:pt x="0" y="15928"/>
                    </a:lnTo>
                    <a:cubicBezTo>
                      <a:pt x="0" y="7131"/>
                      <a:pt x="7131" y="0"/>
                      <a:pt x="15928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1"/>
              <p:cNvSpPr txBox="1"/>
              <p:nvPr/>
            </p:nvSpPr>
            <p:spPr>
              <a:xfrm>
                <a:off x="0" y="-47625"/>
                <a:ext cx="31856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2" name="Google Shape;532;p11"/>
            <p:cNvGrpSpPr/>
            <p:nvPr/>
          </p:nvGrpSpPr>
          <p:grpSpPr>
            <a:xfrm rot="5400000">
              <a:off x="676029" y="305730"/>
              <a:ext cx="72519" cy="699445"/>
              <a:chOff x="0" y="-47625"/>
              <a:chExt cx="33028" cy="318558"/>
            </a:xfrm>
          </p:grpSpPr>
          <p:sp>
            <p:nvSpPr>
              <p:cNvPr id="533" name="Google Shape;533;p11"/>
              <p:cNvSpPr/>
              <p:nvPr/>
            </p:nvSpPr>
            <p:spPr>
              <a:xfrm>
                <a:off x="0" y="0"/>
                <a:ext cx="33028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3028" h="270933" extrusionOk="0">
                    <a:moveTo>
                      <a:pt x="16514" y="0"/>
                    </a:moveTo>
                    <a:lnTo>
                      <a:pt x="16514" y="0"/>
                    </a:lnTo>
                    <a:cubicBezTo>
                      <a:pt x="25635" y="0"/>
                      <a:pt x="33028" y="7394"/>
                      <a:pt x="33028" y="16514"/>
                    </a:cubicBezTo>
                    <a:lnTo>
                      <a:pt x="33028" y="254419"/>
                    </a:lnTo>
                    <a:cubicBezTo>
                      <a:pt x="33028" y="258799"/>
                      <a:pt x="31288" y="262999"/>
                      <a:pt x="28191" y="266096"/>
                    </a:cubicBezTo>
                    <a:cubicBezTo>
                      <a:pt x="25094" y="269193"/>
                      <a:pt x="20894" y="270933"/>
                      <a:pt x="16514" y="270933"/>
                    </a:cubicBezTo>
                    <a:lnTo>
                      <a:pt x="16514" y="270933"/>
                    </a:lnTo>
                    <a:cubicBezTo>
                      <a:pt x="7394" y="270933"/>
                      <a:pt x="0" y="263540"/>
                      <a:pt x="0" y="254419"/>
                    </a:cubicBezTo>
                    <a:lnTo>
                      <a:pt x="0" y="16514"/>
                    </a:lnTo>
                    <a:cubicBezTo>
                      <a:pt x="0" y="12134"/>
                      <a:pt x="1740" y="7934"/>
                      <a:pt x="4837" y="4837"/>
                    </a:cubicBezTo>
                    <a:cubicBezTo>
                      <a:pt x="7934" y="1740"/>
                      <a:pt x="12134" y="0"/>
                      <a:pt x="16514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1"/>
              <p:cNvSpPr txBox="1"/>
              <p:nvPr/>
            </p:nvSpPr>
            <p:spPr>
              <a:xfrm>
                <a:off x="0" y="-47625"/>
                <a:ext cx="33028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35" name="Google Shape;535;p11"/>
          <p:cNvSpPr txBox="1"/>
          <p:nvPr/>
        </p:nvSpPr>
        <p:spPr>
          <a:xfrm>
            <a:off x="321815" y="3460950"/>
            <a:ext cx="9826652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latin typeface="Arial Black" panose="020B0A04020102020204" pitchFamily="34" charset="0"/>
              </a:rPr>
              <a:t>SPLITWISE RESTAURANT BILLING SYSTEM</a:t>
            </a:r>
            <a:endParaRPr sz="5400" b="1" dirty="0">
              <a:latin typeface="Arial Black" panose="020B0A04020102020204" pitchFamily="34" charset="0"/>
            </a:endParaRPr>
          </a:p>
        </p:txBody>
      </p:sp>
      <p:sp>
        <p:nvSpPr>
          <p:cNvPr id="536" name="Google Shape;536;p11"/>
          <p:cNvSpPr txBox="1"/>
          <p:nvPr/>
        </p:nvSpPr>
        <p:spPr>
          <a:xfrm>
            <a:off x="1191550" y="7437471"/>
            <a:ext cx="5666450" cy="1101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63" dirty="0">
                <a:solidFill>
                  <a:srgbClr val="FFFFFF"/>
                </a:solidFill>
                <a:latin typeface="Anton"/>
                <a:sym typeface="Anton"/>
              </a:rPr>
              <a:t>BY: Taimoor Riaz</a:t>
            </a:r>
            <a:endParaRPr dirty="0"/>
          </a:p>
        </p:txBody>
      </p:sp>
      <p:pic>
        <p:nvPicPr>
          <p:cNvPr id="537" name="Google Shape;53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58500" y="1596000"/>
            <a:ext cx="7051144" cy="651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" name="Google Shape;542;p12"/>
          <p:cNvGrpSpPr/>
          <p:nvPr/>
        </p:nvGrpSpPr>
        <p:grpSpPr>
          <a:xfrm>
            <a:off x="844802" y="3560624"/>
            <a:ext cx="2065565" cy="1437158"/>
            <a:chOff x="0" y="-47625"/>
            <a:chExt cx="544017" cy="378511"/>
          </a:xfrm>
        </p:grpSpPr>
        <p:sp>
          <p:nvSpPr>
            <p:cNvPr id="543" name="Google Shape;543;p12"/>
            <p:cNvSpPr/>
            <p:nvPr/>
          </p:nvSpPr>
          <p:spPr>
            <a:xfrm>
              <a:off x="0" y="0"/>
              <a:ext cx="544017" cy="330886"/>
            </a:xfrm>
            <a:custGeom>
              <a:avLst/>
              <a:gdLst/>
              <a:ahLst/>
              <a:cxnLst/>
              <a:rect l="l" t="t" r="r" b="b"/>
              <a:pathLst>
                <a:path w="544017" h="330886" extrusionOk="0">
                  <a:moveTo>
                    <a:pt x="119939" y="0"/>
                  </a:moveTo>
                  <a:lnTo>
                    <a:pt x="424078" y="0"/>
                  </a:lnTo>
                  <a:cubicBezTo>
                    <a:pt x="455888" y="0"/>
                    <a:pt x="486395" y="12636"/>
                    <a:pt x="508888" y="35129"/>
                  </a:cubicBezTo>
                  <a:cubicBezTo>
                    <a:pt x="531381" y="57622"/>
                    <a:pt x="544017" y="88129"/>
                    <a:pt x="544017" y="119939"/>
                  </a:cubicBezTo>
                  <a:lnTo>
                    <a:pt x="544017" y="210947"/>
                  </a:lnTo>
                  <a:cubicBezTo>
                    <a:pt x="544017" y="242757"/>
                    <a:pt x="531381" y="273264"/>
                    <a:pt x="508888" y="295756"/>
                  </a:cubicBezTo>
                  <a:cubicBezTo>
                    <a:pt x="486395" y="318249"/>
                    <a:pt x="455888" y="330886"/>
                    <a:pt x="424078" y="330886"/>
                  </a:cubicBezTo>
                  <a:lnTo>
                    <a:pt x="119939" y="330886"/>
                  </a:lnTo>
                  <a:cubicBezTo>
                    <a:pt x="88129" y="330886"/>
                    <a:pt x="57622" y="318249"/>
                    <a:pt x="35129" y="295756"/>
                  </a:cubicBezTo>
                  <a:cubicBezTo>
                    <a:pt x="12636" y="273264"/>
                    <a:pt x="0" y="242757"/>
                    <a:pt x="0" y="210947"/>
                  </a:cubicBezTo>
                  <a:lnTo>
                    <a:pt x="0" y="119939"/>
                  </a:lnTo>
                  <a:cubicBezTo>
                    <a:pt x="0" y="88129"/>
                    <a:pt x="12636" y="57622"/>
                    <a:pt x="35129" y="35129"/>
                  </a:cubicBezTo>
                  <a:cubicBezTo>
                    <a:pt x="57622" y="12636"/>
                    <a:pt x="88129" y="0"/>
                    <a:pt x="119939" y="0"/>
                  </a:cubicBezTo>
                  <a:close/>
                </a:path>
              </a:pathLst>
            </a:custGeom>
            <a:solidFill>
              <a:srgbClr val="393A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2"/>
            <p:cNvSpPr txBox="1"/>
            <p:nvPr/>
          </p:nvSpPr>
          <p:spPr>
            <a:xfrm>
              <a:off x="0" y="-47625"/>
              <a:ext cx="544017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8" name="Google Shape;548;p12"/>
          <p:cNvGrpSpPr/>
          <p:nvPr/>
        </p:nvGrpSpPr>
        <p:grpSpPr>
          <a:xfrm>
            <a:off x="844802" y="5214183"/>
            <a:ext cx="2065565" cy="1437158"/>
            <a:chOff x="0" y="-47625"/>
            <a:chExt cx="544017" cy="378511"/>
          </a:xfrm>
        </p:grpSpPr>
        <p:sp>
          <p:nvSpPr>
            <p:cNvPr id="549" name="Google Shape;549;p12"/>
            <p:cNvSpPr/>
            <p:nvPr/>
          </p:nvSpPr>
          <p:spPr>
            <a:xfrm>
              <a:off x="0" y="0"/>
              <a:ext cx="544017" cy="330886"/>
            </a:xfrm>
            <a:custGeom>
              <a:avLst/>
              <a:gdLst/>
              <a:ahLst/>
              <a:cxnLst/>
              <a:rect l="l" t="t" r="r" b="b"/>
              <a:pathLst>
                <a:path w="544017" h="330886" extrusionOk="0">
                  <a:moveTo>
                    <a:pt x="119939" y="0"/>
                  </a:moveTo>
                  <a:lnTo>
                    <a:pt x="424078" y="0"/>
                  </a:lnTo>
                  <a:cubicBezTo>
                    <a:pt x="455888" y="0"/>
                    <a:pt x="486395" y="12636"/>
                    <a:pt x="508888" y="35129"/>
                  </a:cubicBezTo>
                  <a:cubicBezTo>
                    <a:pt x="531381" y="57622"/>
                    <a:pt x="544017" y="88129"/>
                    <a:pt x="544017" y="119939"/>
                  </a:cubicBezTo>
                  <a:lnTo>
                    <a:pt x="544017" y="210947"/>
                  </a:lnTo>
                  <a:cubicBezTo>
                    <a:pt x="544017" y="242757"/>
                    <a:pt x="531381" y="273264"/>
                    <a:pt x="508888" y="295756"/>
                  </a:cubicBezTo>
                  <a:cubicBezTo>
                    <a:pt x="486395" y="318249"/>
                    <a:pt x="455888" y="330886"/>
                    <a:pt x="424078" y="330886"/>
                  </a:cubicBezTo>
                  <a:lnTo>
                    <a:pt x="119939" y="330886"/>
                  </a:lnTo>
                  <a:cubicBezTo>
                    <a:pt x="88129" y="330886"/>
                    <a:pt x="57622" y="318249"/>
                    <a:pt x="35129" y="295756"/>
                  </a:cubicBezTo>
                  <a:cubicBezTo>
                    <a:pt x="12636" y="273264"/>
                    <a:pt x="0" y="242757"/>
                    <a:pt x="0" y="210947"/>
                  </a:cubicBezTo>
                  <a:lnTo>
                    <a:pt x="0" y="119939"/>
                  </a:lnTo>
                  <a:cubicBezTo>
                    <a:pt x="0" y="88129"/>
                    <a:pt x="12636" y="57622"/>
                    <a:pt x="35129" y="35129"/>
                  </a:cubicBezTo>
                  <a:cubicBezTo>
                    <a:pt x="57622" y="12636"/>
                    <a:pt x="88129" y="0"/>
                    <a:pt x="119939" y="0"/>
                  </a:cubicBezTo>
                  <a:close/>
                </a:path>
              </a:pathLst>
            </a:custGeom>
            <a:solidFill>
              <a:srgbClr val="393A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2"/>
            <p:cNvSpPr txBox="1"/>
            <p:nvPr/>
          </p:nvSpPr>
          <p:spPr>
            <a:xfrm>
              <a:off x="0" y="-47625"/>
              <a:ext cx="544017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4" name="Google Shape;554;p12"/>
          <p:cNvGrpSpPr/>
          <p:nvPr/>
        </p:nvGrpSpPr>
        <p:grpSpPr>
          <a:xfrm>
            <a:off x="954377" y="3384557"/>
            <a:ext cx="2065565" cy="1437158"/>
            <a:chOff x="0" y="-47625"/>
            <a:chExt cx="544017" cy="378511"/>
          </a:xfrm>
        </p:grpSpPr>
        <p:sp>
          <p:nvSpPr>
            <p:cNvPr id="555" name="Google Shape;555;p12"/>
            <p:cNvSpPr/>
            <p:nvPr/>
          </p:nvSpPr>
          <p:spPr>
            <a:xfrm>
              <a:off x="0" y="0"/>
              <a:ext cx="544017" cy="330886"/>
            </a:xfrm>
            <a:custGeom>
              <a:avLst/>
              <a:gdLst/>
              <a:ahLst/>
              <a:cxnLst/>
              <a:rect l="l" t="t" r="r" b="b"/>
              <a:pathLst>
                <a:path w="544017" h="330886" extrusionOk="0">
                  <a:moveTo>
                    <a:pt x="119939" y="0"/>
                  </a:moveTo>
                  <a:lnTo>
                    <a:pt x="424078" y="0"/>
                  </a:lnTo>
                  <a:cubicBezTo>
                    <a:pt x="455888" y="0"/>
                    <a:pt x="486395" y="12636"/>
                    <a:pt x="508888" y="35129"/>
                  </a:cubicBezTo>
                  <a:cubicBezTo>
                    <a:pt x="531381" y="57622"/>
                    <a:pt x="544017" y="88129"/>
                    <a:pt x="544017" y="119939"/>
                  </a:cubicBezTo>
                  <a:lnTo>
                    <a:pt x="544017" y="210947"/>
                  </a:lnTo>
                  <a:cubicBezTo>
                    <a:pt x="544017" y="242757"/>
                    <a:pt x="531381" y="273264"/>
                    <a:pt x="508888" y="295756"/>
                  </a:cubicBezTo>
                  <a:cubicBezTo>
                    <a:pt x="486395" y="318249"/>
                    <a:pt x="455888" y="330886"/>
                    <a:pt x="424078" y="330886"/>
                  </a:cubicBezTo>
                  <a:lnTo>
                    <a:pt x="119939" y="330886"/>
                  </a:lnTo>
                  <a:cubicBezTo>
                    <a:pt x="88129" y="330886"/>
                    <a:pt x="57622" y="318249"/>
                    <a:pt x="35129" y="295756"/>
                  </a:cubicBezTo>
                  <a:cubicBezTo>
                    <a:pt x="12636" y="273264"/>
                    <a:pt x="0" y="242757"/>
                    <a:pt x="0" y="210947"/>
                  </a:cubicBezTo>
                  <a:lnTo>
                    <a:pt x="0" y="119939"/>
                  </a:lnTo>
                  <a:cubicBezTo>
                    <a:pt x="0" y="88129"/>
                    <a:pt x="12636" y="57622"/>
                    <a:pt x="35129" y="35129"/>
                  </a:cubicBezTo>
                  <a:cubicBezTo>
                    <a:pt x="57622" y="12636"/>
                    <a:pt x="88129" y="0"/>
                    <a:pt x="119939" y="0"/>
                  </a:cubicBezTo>
                  <a:close/>
                </a:path>
              </a:pathLst>
            </a:custGeom>
            <a:solidFill>
              <a:srgbClr val="F683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2"/>
            <p:cNvSpPr txBox="1"/>
            <p:nvPr/>
          </p:nvSpPr>
          <p:spPr>
            <a:xfrm>
              <a:off x="0" y="-47625"/>
              <a:ext cx="544017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0" name="Google Shape;560;p12"/>
          <p:cNvGrpSpPr/>
          <p:nvPr/>
        </p:nvGrpSpPr>
        <p:grpSpPr>
          <a:xfrm>
            <a:off x="954377" y="5038116"/>
            <a:ext cx="2065565" cy="1437158"/>
            <a:chOff x="0" y="-47625"/>
            <a:chExt cx="544017" cy="378511"/>
          </a:xfrm>
        </p:grpSpPr>
        <p:sp>
          <p:nvSpPr>
            <p:cNvPr id="561" name="Google Shape;561;p12"/>
            <p:cNvSpPr/>
            <p:nvPr/>
          </p:nvSpPr>
          <p:spPr>
            <a:xfrm>
              <a:off x="0" y="0"/>
              <a:ext cx="544017" cy="330886"/>
            </a:xfrm>
            <a:custGeom>
              <a:avLst/>
              <a:gdLst/>
              <a:ahLst/>
              <a:cxnLst/>
              <a:rect l="l" t="t" r="r" b="b"/>
              <a:pathLst>
                <a:path w="544017" h="330886" extrusionOk="0">
                  <a:moveTo>
                    <a:pt x="119939" y="0"/>
                  </a:moveTo>
                  <a:lnTo>
                    <a:pt x="424078" y="0"/>
                  </a:lnTo>
                  <a:cubicBezTo>
                    <a:pt x="455888" y="0"/>
                    <a:pt x="486395" y="12636"/>
                    <a:pt x="508888" y="35129"/>
                  </a:cubicBezTo>
                  <a:cubicBezTo>
                    <a:pt x="531381" y="57622"/>
                    <a:pt x="544017" y="88129"/>
                    <a:pt x="544017" y="119939"/>
                  </a:cubicBezTo>
                  <a:lnTo>
                    <a:pt x="544017" y="210947"/>
                  </a:lnTo>
                  <a:cubicBezTo>
                    <a:pt x="544017" y="242757"/>
                    <a:pt x="531381" y="273264"/>
                    <a:pt x="508888" y="295756"/>
                  </a:cubicBezTo>
                  <a:cubicBezTo>
                    <a:pt x="486395" y="318249"/>
                    <a:pt x="455888" y="330886"/>
                    <a:pt x="424078" y="330886"/>
                  </a:cubicBezTo>
                  <a:lnTo>
                    <a:pt x="119939" y="330886"/>
                  </a:lnTo>
                  <a:cubicBezTo>
                    <a:pt x="88129" y="330886"/>
                    <a:pt x="57622" y="318249"/>
                    <a:pt x="35129" y="295756"/>
                  </a:cubicBezTo>
                  <a:cubicBezTo>
                    <a:pt x="12636" y="273264"/>
                    <a:pt x="0" y="242757"/>
                    <a:pt x="0" y="210947"/>
                  </a:cubicBezTo>
                  <a:lnTo>
                    <a:pt x="0" y="119939"/>
                  </a:lnTo>
                  <a:cubicBezTo>
                    <a:pt x="0" y="88129"/>
                    <a:pt x="12636" y="57622"/>
                    <a:pt x="35129" y="35129"/>
                  </a:cubicBezTo>
                  <a:cubicBezTo>
                    <a:pt x="57622" y="12636"/>
                    <a:pt x="88129" y="0"/>
                    <a:pt x="119939" y="0"/>
                  </a:cubicBezTo>
                  <a:close/>
                </a:path>
              </a:pathLst>
            </a:custGeom>
            <a:solidFill>
              <a:srgbClr val="F683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2"/>
            <p:cNvSpPr txBox="1"/>
            <p:nvPr/>
          </p:nvSpPr>
          <p:spPr>
            <a:xfrm>
              <a:off x="0" y="-47625"/>
              <a:ext cx="544017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6" name="Google Shape;566;p12"/>
          <p:cNvGrpSpPr/>
          <p:nvPr/>
        </p:nvGrpSpPr>
        <p:grpSpPr>
          <a:xfrm>
            <a:off x="844802" y="6867742"/>
            <a:ext cx="2065565" cy="1437158"/>
            <a:chOff x="0" y="-47625"/>
            <a:chExt cx="544017" cy="378511"/>
          </a:xfrm>
        </p:grpSpPr>
        <p:sp>
          <p:nvSpPr>
            <p:cNvPr id="567" name="Google Shape;567;p12"/>
            <p:cNvSpPr/>
            <p:nvPr/>
          </p:nvSpPr>
          <p:spPr>
            <a:xfrm>
              <a:off x="0" y="0"/>
              <a:ext cx="544017" cy="330886"/>
            </a:xfrm>
            <a:custGeom>
              <a:avLst/>
              <a:gdLst/>
              <a:ahLst/>
              <a:cxnLst/>
              <a:rect l="l" t="t" r="r" b="b"/>
              <a:pathLst>
                <a:path w="544017" h="330886" extrusionOk="0">
                  <a:moveTo>
                    <a:pt x="119939" y="0"/>
                  </a:moveTo>
                  <a:lnTo>
                    <a:pt x="424078" y="0"/>
                  </a:lnTo>
                  <a:cubicBezTo>
                    <a:pt x="455888" y="0"/>
                    <a:pt x="486395" y="12636"/>
                    <a:pt x="508888" y="35129"/>
                  </a:cubicBezTo>
                  <a:cubicBezTo>
                    <a:pt x="531381" y="57622"/>
                    <a:pt x="544017" y="88129"/>
                    <a:pt x="544017" y="119939"/>
                  </a:cubicBezTo>
                  <a:lnTo>
                    <a:pt x="544017" y="210947"/>
                  </a:lnTo>
                  <a:cubicBezTo>
                    <a:pt x="544017" y="242757"/>
                    <a:pt x="531381" y="273264"/>
                    <a:pt x="508888" y="295756"/>
                  </a:cubicBezTo>
                  <a:cubicBezTo>
                    <a:pt x="486395" y="318249"/>
                    <a:pt x="455888" y="330886"/>
                    <a:pt x="424078" y="330886"/>
                  </a:cubicBezTo>
                  <a:lnTo>
                    <a:pt x="119939" y="330886"/>
                  </a:lnTo>
                  <a:cubicBezTo>
                    <a:pt x="88129" y="330886"/>
                    <a:pt x="57622" y="318249"/>
                    <a:pt x="35129" y="295756"/>
                  </a:cubicBezTo>
                  <a:cubicBezTo>
                    <a:pt x="12636" y="273264"/>
                    <a:pt x="0" y="242757"/>
                    <a:pt x="0" y="210947"/>
                  </a:cubicBezTo>
                  <a:lnTo>
                    <a:pt x="0" y="119939"/>
                  </a:lnTo>
                  <a:cubicBezTo>
                    <a:pt x="0" y="88129"/>
                    <a:pt x="12636" y="57622"/>
                    <a:pt x="35129" y="35129"/>
                  </a:cubicBezTo>
                  <a:cubicBezTo>
                    <a:pt x="57622" y="12636"/>
                    <a:pt x="88129" y="0"/>
                    <a:pt x="119939" y="0"/>
                  </a:cubicBezTo>
                  <a:close/>
                </a:path>
              </a:pathLst>
            </a:custGeom>
            <a:solidFill>
              <a:srgbClr val="393A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2"/>
            <p:cNvSpPr txBox="1"/>
            <p:nvPr/>
          </p:nvSpPr>
          <p:spPr>
            <a:xfrm>
              <a:off x="0" y="-47625"/>
              <a:ext cx="544017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9" name="Google Shape;569;p12"/>
          <p:cNvGrpSpPr/>
          <p:nvPr/>
        </p:nvGrpSpPr>
        <p:grpSpPr>
          <a:xfrm>
            <a:off x="954377" y="6691674"/>
            <a:ext cx="2065565" cy="1437158"/>
            <a:chOff x="0" y="-47625"/>
            <a:chExt cx="544017" cy="378511"/>
          </a:xfrm>
        </p:grpSpPr>
        <p:sp>
          <p:nvSpPr>
            <p:cNvPr id="570" name="Google Shape;570;p12"/>
            <p:cNvSpPr/>
            <p:nvPr/>
          </p:nvSpPr>
          <p:spPr>
            <a:xfrm>
              <a:off x="0" y="0"/>
              <a:ext cx="544017" cy="330886"/>
            </a:xfrm>
            <a:custGeom>
              <a:avLst/>
              <a:gdLst/>
              <a:ahLst/>
              <a:cxnLst/>
              <a:rect l="l" t="t" r="r" b="b"/>
              <a:pathLst>
                <a:path w="544017" h="330886" extrusionOk="0">
                  <a:moveTo>
                    <a:pt x="119939" y="0"/>
                  </a:moveTo>
                  <a:lnTo>
                    <a:pt x="424078" y="0"/>
                  </a:lnTo>
                  <a:cubicBezTo>
                    <a:pt x="455888" y="0"/>
                    <a:pt x="486395" y="12636"/>
                    <a:pt x="508888" y="35129"/>
                  </a:cubicBezTo>
                  <a:cubicBezTo>
                    <a:pt x="531381" y="57622"/>
                    <a:pt x="544017" y="88129"/>
                    <a:pt x="544017" y="119939"/>
                  </a:cubicBezTo>
                  <a:lnTo>
                    <a:pt x="544017" y="210947"/>
                  </a:lnTo>
                  <a:cubicBezTo>
                    <a:pt x="544017" y="242757"/>
                    <a:pt x="531381" y="273264"/>
                    <a:pt x="508888" y="295756"/>
                  </a:cubicBezTo>
                  <a:cubicBezTo>
                    <a:pt x="486395" y="318249"/>
                    <a:pt x="455888" y="330886"/>
                    <a:pt x="424078" y="330886"/>
                  </a:cubicBezTo>
                  <a:lnTo>
                    <a:pt x="119939" y="330886"/>
                  </a:lnTo>
                  <a:cubicBezTo>
                    <a:pt x="88129" y="330886"/>
                    <a:pt x="57622" y="318249"/>
                    <a:pt x="35129" y="295756"/>
                  </a:cubicBezTo>
                  <a:cubicBezTo>
                    <a:pt x="12636" y="273264"/>
                    <a:pt x="0" y="242757"/>
                    <a:pt x="0" y="210947"/>
                  </a:cubicBezTo>
                  <a:lnTo>
                    <a:pt x="0" y="119939"/>
                  </a:lnTo>
                  <a:cubicBezTo>
                    <a:pt x="0" y="88129"/>
                    <a:pt x="12636" y="57622"/>
                    <a:pt x="35129" y="35129"/>
                  </a:cubicBezTo>
                  <a:cubicBezTo>
                    <a:pt x="57622" y="12636"/>
                    <a:pt x="88129" y="0"/>
                    <a:pt x="119939" y="0"/>
                  </a:cubicBezTo>
                  <a:close/>
                </a:path>
              </a:pathLst>
            </a:custGeom>
            <a:solidFill>
              <a:srgbClr val="F683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2"/>
            <p:cNvSpPr txBox="1"/>
            <p:nvPr/>
          </p:nvSpPr>
          <p:spPr>
            <a:xfrm>
              <a:off x="0" y="-47625"/>
              <a:ext cx="544017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2" name="Google Shape;572;p12"/>
          <p:cNvGrpSpPr/>
          <p:nvPr/>
        </p:nvGrpSpPr>
        <p:grpSpPr>
          <a:xfrm>
            <a:off x="11999777" y="8705085"/>
            <a:ext cx="5851054" cy="1309820"/>
            <a:chOff x="0" y="0"/>
            <a:chExt cx="7801405" cy="1746426"/>
          </a:xfrm>
        </p:grpSpPr>
        <p:grpSp>
          <p:nvGrpSpPr>
            <p:cNvPr id="573" name="Google Shape;573;p12"/>
            <p:cNvGrpSpPr/>
            <p:nvPr/>
          </p:nvGrpSpPr>
          <p:grpSpPr>
            <a:xfrm rot="10800000">
              <a:off x="5628042" y="1226060"/>
              <a:ext cx="2173363" cy="520366"/>
              <a:chOff x="0" y="-47625"/>
              <a:chExt cx="429306" cy="102789"/>
            </a:xfrm>
          </p:grpSpPr>
          <p:sp>
            <p:nvSpPr>
              <p:cNvPr id="574" name="Google Shape;574;p12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2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6" name="Google Shape;576;p12"/>
            <p:cNvGrpSpPr/>
            <p:nvPr/>
          </p:nvGrpSpPr>
          <p:grpSpPr>
            <a:xfrm rot="10800000">
              <a:off x="3056328" y="1226060"/>
              <a:ext cx="2173363" cy="520366"/>
              <a:chOff x="0" y="-47625"/>
              <a:chExt cx="429306" cy="102789"/>
            </a:xfrm>
          </p:grpSpPr>
          <p:sp>
            <p:nvSpPr>
              <p:cNvPr id="577" name="Google Shape;577;p12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2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9" name="Google Shape;579;p12"/>
            <p:cNvGrpSpPr/>
            <p:nvPr/>
          </p:nvGrpSpPr>
          <p:grpSpPr>
            <a:xfrm rot="10800000">
              <a:off x="4282709" y="409897"/>
              <a:ext cx="2173363" cy="520366"/>
              <a:chOff x="0" y="-47625"/>
              <a:chExt cx="429306" cy="102789"/>
            </a:xfrm>
          </p:grpSpPr>
          <p:sp>
            <p:nvSpPr>
              <p:cNvPr id="580" name="Google Shape;580;p12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2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2" name="Google Shape;582;p12"/>
            <p:cNvGrpSpPr/>
            <p:nvPr/>
          </p:nvGrpSpPr>
          <p:grpSpPr>
            <a:xfrm rot="10800000">
              <a:off x="1969647" y="421320"/>
              <a:ext cx="2173363" cy="520366"/>
              <a:chOff x="0" y="-47625"/>
              <a:chExt cx="429306" cy="102789"/>
            </a:xfrm>
          </p:grpSpPr>
          <p:sp>
            <p:nvSpPr>
              <p:cNvPr id="583" name="Google Shape;583;p12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2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5" name="Google Shape;585;p12"/>
            <p:cNvGrpSpPr/>
            <p:nvPr/>
          </p:nvGrpSpPr>
          <p:grpSpPr>
            <a:xfrm rot="10800000">
              <a:off x="1295725" y="1226060"/>
              <a:ext cx="1191036" cy="520366"/>
              <a:chOff x="0" y="-47625"/>
              <a:chExt cx="235266" cy="102789"/>
            </a:xfrm>
          </p:grpSpPr>
          <p:sp>
            <p:nvSpPr>
              <p:cNvPr id="586" name="Google Shape;586;p12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2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8" name="Google Shape;588;p12"/>
            <p:cNvGrpSpPr/>
            <p:nvPr/>
          </p:nvGrpSpPr>
          <p:grpSpPr>
            <a:xfrm rot="10800000">
              <a:off x="0" y="421320"/>
              <a:ext cx="1191036" cy="520366"/>
              <a:chOff x="0" y="-47625"/>
              <a:chExt cx="235266" cy="102789"/>
            </a:xfrm>
          </p:grpSpPr>
          <p:sp>
            <p:nvSpPr>
              <p:cNvPr id="589" name="Google Shape;589;p12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2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591;p12"/>
            <p:cNvGrpSpPr/>
            <p:nvPr/>
          </p:nvGrpSpPr>
          <p:grpSpPr>
            <a:xfrm rot="10800000">
              <a:off x="6598946" y="421320"/>
              <a:ext cx="1202459" cy="497523"/>
              <a:chOff x="0" y="-47625"/>
              <a:chExt cx="237523" cy="98276"/>
            </a:xfrm>
          </p:grpSpPr>
          <p:sp>
            <p:nvSpPr>
              <p:cNvPr id="592" name="Google Shape;592;p12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2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12"/>
            <p:cNvGrpSpPr/>
            <p:nvPr/>
          </p:nvGrpSpPr>
          <p:grpSpPr>
            <a:xfrm rot="10800000">
              <a:off x="3423955" y="819795"/>
              <a:ext cx="4377449" cy="520366"/>
              <a:chOff x="0" y="-47625"/>
              <a:chExt cx="864681" cy="102789"/>
            </a:xfrm>
          </p:grpSpPr>
          <p:sp>
            <p:nvSpPr>
              <p:cNvPr id="595" name="Google Shape;595;p12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2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7" name="Google Shape;597;p12"/>
            <p:cNvGrpSpPr/>
            <p:nvPr/>
          </p:nvGrpSpPr>
          <p:grpSpPr>
            <a:xfrm rot="10800000">
              <a:off x="3423955" y="0"/>
              <a:ext cx="4377449" cy="520366"/>
              <a:chOff x="0" y="-47625"/>
              <a:chExt cx="864681" cy="102789"/>
            </a:xfrm>
          </p:grpSpPr>
          <p:sp>
            <p:nvSpPr>
              <p:cNvPr id="598" name="Google Shape;598;p12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3D0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2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00" name="Google Shape;600;p12"/>
          <p:cNvSpPr txBox="1"/>
          <p:nvPr/>
        </p:nvSpPr>
        <p:spPr>
          <a:xfrm>
            <a:off x="3508643" y="3917194"/>
            <a:ext cx="4662995" cy="90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63" b="0" i="0" u="none" strike="noStrike" cap="none">
                <a:solidFill>
                  <a:srgbClr val="393A3F"/>
                </a:solidFill>
                <a:latin typeface="Anton"/>
                <a:ea typeface="Anton"/>
                <a:cs typeface="Anton"/>
                <a:sym typeface="Anton"/>
              </a:rPr>
              <a:t>INTRODUCTION</a:t>
            </a:r>
            <a:endParaRPr/>
          </a:p>
        </p:txBody>
      </p:sp>
      <p:sp>
        <p:nvSpPr>
          <p:cNvPr id="602" name="Google Shape;602;p12"/>
          <p:cNvSpPr txBox="1"/>
          <p:nvPr/>
        </p:nvSpPr>
        <p:spPr>
          <a:xfrm>
            <a:off x="3508643" y="5570752"/>
            <a:ext cx="4662995" cy="1101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63" dirty="0">
                <a:solidFill>
                  <a:srgbClr val="393A3F"/>
                </a:solidFill>
                <a:latin typeface="Anton"/>
                <a:sym typeface="Anton"/>
              </a:rPr>
              <a:t>FEATURE</a:t>
            </a:r>
            <a:endParaRPr dirty="0"/>
          </a:p>
        </p:txBody>
      </p:sp>
      <p:sp>
        <p:nvSpPr>
          <p:cNvPr id="604" name="Google Shape;604;p12"/>
          <p:cNvSpPr txBox="1"/>
          <p:nvPr/>
        </p:nvSpPr>
        <p:spPr>
          <a:xfrm>
            <a:off x="890224" y="907938"/>
            <a:ext cx="12446871" cy="1904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0" b="0" i="0" u="none" strike="noStrike" cap="none">
                <a:solidFill>
                  <a:srgbClr val="393A3F"/>
                </a:solidFill>
                <a:latin typeface="Anton"/>
                <a:ea typeface="Anton"/>
                <a:cs typeface="Anton"/>
                <a:sym typeface="Anton"/>
              </a:rPr>
              <a:t>TABLE OF CONTENTS</a:t>
            </a:r>
            <a:endParaRPr/>
          </a:p>
        </p:txBody>
      </p:sp>
      <p:sp>
        <p:nvSpPr>
          <p:cNvPr id="605" name="Google Shape;605;p12"/>
          <p:cNvSpPr txBox="1"/>
          <p:nvPr/>
        </p:nvSpPr>
        <p:spPr>
          <a:xfrm>
            <a:off x="1534081" y="3617752"/>
            <a:ext cx="1485861" cy="120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73" b="0" i="0" u="none" strike="noStrike" cap="non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01</a:t>
            </a:r>
            <a:endParaRPr/>
          </a:p>
        </p:txBody>
      </p:sp>
      <p:sp>
        <p:nvSpPr>
          <p:cNvPr id="607" name="Google Shape;607;p12"/>
          <p:cNvSpPr txBox="1"/>
          <p:nvPr/>
        </p:nvSpPr>
        <p:spPr>
          <a:xfrm>
            <a:off x="1534081" y="5240202"/>
            <a:ext cx="1485861" cy="120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73" b="0" i="0" u="none" strike="noStrike" cap="non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02</a:t>
            </a:r>
            <a:endParaRPr/>
          </a:p>
        </p:txBody>
      </p:sp>
      <p:sp>
        <p:nvSpPr>
          <p:cNvPr id="609" name="Google Shape;609;p12"/>
          <p:cNvSpPr txBox="1"/>
          <p:nvPr/>
        </p:nvSpPr>
        <p:spPr>
          <a:xfrm>
            <a:off x="3508643" y="7224311"/>
            <a:ext cx="6074332" cy="1101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63" dirty="0">
                <a:solidFill>
                  <a:srgbClr val="393A3F"/>
                </a:solidFill>
                <a:latin typeface="Anton"/>
                <a:sym typeface="Anton"/>
              </a:rPr>
              <a:t>Video</a:t>
            </a:r>
            <a:endParaRPr lang="en-US" dirty="0"/>
          </a:p>
        </p:txBody>
      </p:sp>
      <p:sp>
        <p:nvSpPr>
          <p:cNvPr id="610" name="Google Shape;610;p12"/>
          <p:cNvSpPr txBox="1"/>
          <p:nvPr/>
        </p:nvSpPr>
        <p:spPr>
          <a:xfrm>
            <a:off x="1534081" y="6924869"/>
            <a:ext cx="1485861" cy="120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73" b="0" i="0" u="none" strike="noStrike" cap="non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03</a:t>
            </a:r>
            <a:endParaRPr/>
          </a:p>
        </p:txBody>
      </p:sp>
      <p:grpSp>
        <p:nvGrpSpPr>
          <p:cNvPr id="611" name="Google Shape;611;p12"/>
          <p:cNvGrpSpPr/>
          <p:nvPr/>
        </p:nvGrpSpPr>
        <p:grpSpPr>
          <a:xfrm rot="2821008">
            <a:off x="16959926" y="165868"/>
            <a:ext cx="1057412" cy="1194325"/>
            <a:chOff x="-95788" y="-89271"/>
            <a:chExt cx="1409883" cy="1592433"/>
          </a:xfrm>
        </p:grpSpPr>
        <p:grpSp>
          <p:nvGrpSpPr>
            <p:cNvPr id="612" name="Google Shape;612;p12"/>
            <p:cNvGrpSpPr/>
            <p:nvPr/>
          </p:nvGrpSpPr>
          <p:grpSpPr>
            <a:xfrm rot="-2821008">
              <a:off x="134749" y="283003"/>
              <a:ext cx="943438" cy="1040647"/>
              <a:chOff x="0" y="-47625"/>
              <a:chExt cx="343153" cy="378511"/>
            </a:xfrm>
          </p:grpSpPr>
          <p:sp>
            <p:nvSpPr>
              <p:cNvPr id="613" name="Google Shape;613;p12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2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5" name="Google Shape;615;p12"/>
            <p:cNvGrpSpPr/>
            <p:nvPr/>
          </p:nvGrpSpPr>
          <p:grpSpPr>
            <a:xfrm rot="-2821008">
              <a:off x="140122" y="90242"/>
              <a:ext cx="943438" cy="1040647"/>
              <a:chOff x="0" y="-47625"/>
              <a:chExt cx="343153" cy="378511"/>
            </a:xfrm>
          </p:grpSpPr>
          <p:sp>
            <p:nvSpPr>
              <p:cNvPr id="616" name="Google Shape;616;p12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F683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2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8" name="Google Shape;618;p12"/>
            <p:cNvGrpSpPr/>
            <p:nvPr/>
          </p:nvGrpSpPr>
          <p:grpSpPr>
            <a:xfrm>
              <a:off x="625032" y="253446"/>
              <a:ext cx="69946" cy="699445"/>
              <a:chOff x="0" y="-47625"/>
              <a:chExt cx="31856" cy="318558"/>
            </a:xfrm>
          </p:grpSpPr>
          <p:sp>
            <p:nvSpPr>
              <p:cNvPr id="619" name="Google Shape;619;p12"/>
              <p:cNvSpPr/>
              <p:nvPr/>
            </p:nvSpPr>
            <p:spPr>
              <a:xfrm>
                <a:off x="0" y="0"/>
                <a:ext cx="31856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1856" h="270933" extrusionOk="0">
                    <a:moveTo>
                      <a:pt x="15928" y="0"/>
                    </a:moveTo>
                    <a:lnTo>
                      <a:pt x="15928" y="0"/>
                    </a:lnTo>
                    <a:cubicBezTo>
                      <a:pt x="20153" y="0"/>
                      <a:pt x="24204" y="1678"/>
                      <a:pt x="27191" y="4665"/>
                    </a:cubicBezTo>
                    <a:cubicBezTo>
                      <a:pt x="30178" y="7652"/>
                      <a:pt x="31856" y="11704"/>
                      <a:pt x="31856" y="15928"/>
                    </a:cubicBezTo>
                    <a:lnTo>
                      <a:pt x="31856" y="255005"/>
                    </a:lnTo>
                    <a:cubicBezTo>
                      <a:pt x="31856" y="259230"/>
                      <a:pt x="30178" y="263281"/>
                      <a:pt x="27191" y="266268"/>
                    </a:cubicBezTo>
                    <a:cubicBezTo>
                      <a:pt x="24204" y="269255"/>
                      <a:pt x="20153" y="270933"/>
                      <a:pt x="15928" y="270933"/>
                    </a:cubicBezTo>
                    <a:lnTo>
                      <a:pt x="15928" y="270933"/>
                    </a:lnTo>
                    <a:cubicBezTo>
                      <a:pt x="7131" y="270933"/>
                      <a:pt x="0" y="263802"/>
                      <a:pt x="0" y="255005"/>
                    </a:cubicBezTo>
                    <a:lnTo>
                      <a:pt x="0" y="15928"/>
                    </a:lnTo>
                    <a:cubicBezTo>
                      <a:pt x="0" y="7131"/>
                      <a:pt x="7131" y="0"/>
                      <a:pt x="15928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2"/>
              <p:cNvSpPr txBox="1"/>
              <p:nvPr/>
            </p:nvSpPr>
            <p:spPr>
              <a:xfrm>
                <a:off x="0" y="-47625"/>
                <a:ext cx="31856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1" name="Google Shape;621;p12"/>
            <p:cNvGrpSpPr/>
            <p:nvPr/>
          </p:nvGrpSpPr>
          <p:grpSpPr>
            <a:xfrm rot="5400000">
              <a:off x="676029" y="305730"/>
              <a:ext cx="72519" cy="699445"/>
              <a:chOff x="0" y="-47625"/>
              <a:chExt cx="33028" cy="318558"/>
            </a:xfrm>
          </p:grpSpPr>
          <p:sp>
            <p:nvSpPr>
              <p:cNvPr id="622" name="Google Shape;622;p12"/>
              <p:cNvSpPr/>
              <p:nvPr/>
            </p:nvSpPr>
            <p:spPr>
              <a:xfrm>
                <a:off x="0" y="0"/>
                <a:ext cx="33028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3028" h="270933" extrusionOk="0">
                    <a:moveTo>
                      <a:pt x="16514" y="0"/>
                    </a:moveTo>
                    <a:lnTo>
                      <a:pt x="16514" y="0"/>
                    </a:lnTo>
                    <a:cubicBezTo>
                      <a:pt x="25635" y="0"/>
                      <a:pt x="33028" y="7394"/>
                      <a:pt x="33028" y="16514"/>
                    </a:cubicBezTo>
                    <a:lnTo>
                      <a:pt x="33028" y="254419"/>
                    </a:lnTo>
                    <a:cubicBezTo>
                      <a:pt x="33028" y="258799"/>
                      <a:pt x="31288" y="262999"/>
                      <a:pt x="28191" y="266096"/>
                    </a:cubicBezTo>
                    <a:cubicBezTo>
                      <a:pt x="25094" y="269193"/>
                      <a:pt x="20894" y="270933"/>
                      <a:pt x="16514" y="270933"/>
                    </a:cubicBezTo>
                    <a:lnTo>
                      <a:pt x="16514" y="270933"/>
                    </a:lnTo>
                    <a:cubicBezTo>
                      <a:pt x="7394" y="270933"/>
                      <a:pt x="0" y="263540"/>
                      <a:pt x="0" y="254419"/>
                    </a:cubicBezTo>
                    <a:lnTo>
                      <a:pt x="0" y="16514"/>
                    </a:lnTo>
                    <a:cubicBezTo>
                      <a:pt x="0" y="12134"/>
                      <a:pt x="1740" y="7934"/>
                      <a:pt x="4837" y="4837"/>
                    </a:cubicBezTo>
                    <a:cubicBezTo>
                      <a:pt x="7934" y="1740"/>
                      <a:pt x="12134" y="0"/>
                      <a:pt x="16514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2"/>
              <p:cNvSpPr txBox="1"/>
              <p:nvPr/>
            </p:nvSpPr>
            <p:spPr>
              <a:xfrm>
                <a:off x="0" y="-47625"/>
                <a:ext cx="33028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24" name="Google Shape;624;p12"/>
          <p:cNvSpPr/>
          <p:nvPr/>
        </p:nvSpPr>
        <p:spPr>
          <a:xfrm>
            <a:off x="10421221" y="7687615"/>
            <a:ext cx="836443" cy="1333460"/>
          </a:xfrm>
          <a:custGeom>
            <a:avLst/>
            <a:gdLst/>
            <a:ahLst/>
            <a:cxnLst/>
            <a:rect l="l" t="t" r="r" b="b"/>
            <a:pathLst>
              <a:path w="836443" h="1333460" extrusionOk="0">
                <a:moveTo>
                  <a:pt x="0" y="0"/>
                </a:moveTo>
                <a:lnTo>
                  <a:pt x="836443" y="0"/>
                </a:lnTo>
                <a:lnTo>
                  <a:pt x="836443" y="1333460"/>
                </a:lnTo>
                <a:lnTo>
                  <a:pt x="0" y="13334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" name="Google Shape;629;p13"/>
          <p:cNvGrpSpPr/>
          <p:nvPr/>
        </p:nvGrpSpPr>
        <p:grpSpPr>
          <a:xfrm>
            <a:off x="1028700" y="2305358"/>
            <a:ext cx="2065565" cy="1437158"/>
            <a:chOff x="0" y="-47625"/>
            <a:chExt cx="544017" cy="378511"/>
          </a:xfrm>
        </p:grpSpPr>
        <p:sp>
          <p:nvSpPr>
            <p:cNvPr id="630" name="Google Shape;630;p13"/>
            <p:cNvSpPr/>
            <p:nvPr/>
          </p:nvSpPr>
          <p:spPr>
            <a:xfrm>
              <a:off x="0" y="0"/>
              <a:ext cx="544017" cy="330886"/>
            </a:xfrm>
            <a:custGeom>
              <a:avLst/>
              <a:gdLst/>
              <a:ahLst/>
              <a:cxnLst/>
              <a:rect l="l" t="t" r="r" b="b"/>
              <a:pathLst>
                <a:path w="544017" h="330886" extrusionOk="0">
                  <a:moveTo>
                    <a:pt x="119939" y="0"/>
                  </a:moveTo>
                  <a:lnTo>
                    <a:pt x="424078" y="0"/>
                  </a:lnTo>
                  <a:cubicBezTo>
                    <a:pt x="455888" y="0"/>
                    <a:pt x="486395" y="12636"/>
                    <a:pt x="508888" y="35129"/>
                  </a:cubicBezTo>
                  <a:cubicBezTo>
                    <a:pt x="531381" y="57622"/>
                    <a:pt x="544017" y="88129"/>
                    <a:pt x="544017" y="119939"/>
                  </a:cubicBezTo>
                  <a:lnTo>
                    <a:pt x="544017" y="210947"/>
                  </a:lnTo>
                  <a:cubicBezTo>
                    <a:pt x="544017" y="242757"/>
                    <a:pt x="531381" y="273264"/>
                    <a:pt x="508888" y="295756"/>
                  </a:cubicBezTo>
                  <a:cubicBezTo>
                    <a:pt x="486395" y="318249"/>
                    <a:pt x="455888" y="330886"/>
                    <a:pt x="424078" y="330886"/>
                  </a:cubicBezTo>
                  <a:lnTo>
                    <a:pt x="119939" y="330886"/>
                  </a:lnTo>
                  <a:cubicBezTo>
                    <a:pt x="88129" y="330886"/>
                    <a:pt x="57622" y="318249"/>
                    <a:pt x="35129" y="295756"/>
                  </a:cubicBezTo>
                  <a:cubicBezTo>
                    <a:pt x="12636" y="273264"/>
                    <a:pt x="0" y="242757"/>
                    <a:pt x="0" y="210947"/>
                  </a:cubicBezTo>
                  <a:lnTo>
                    <a:pt x="0" y="119939"/>
                  </a:lnTo>
                  <a:cubicBezTo>
                    <a:pt x="0" y="88129"/>
                    <a:pt x="12636" y="57622"/>
                    <a:pt x="35129" y="35129"/>
                  </a:cubicBezTo>
                  <a:cubicBezTo>
                    <a:pt x="57622" y="12636"/>
                    <a:pt x="88129" y="0"/>
                    <a:pt x="119939" y="0"/>
                  </a:cubicBezTo>
                  <a:close/>
                </a:path>
              </a:pathLst>
            </a:custGeom>
            <a:solidFill>
              <a:srgbClr val="393A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3"/>
            <p:cNvSpPr txBox="1"/>
            <p:nvPr/>
          </p:nvSpPr>
          <p:spPr>
            <a:xfrm>
              <a:off x="0" y="-47625"/>
              <a:ext cx="544017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2" name="Google Shape;632;p13"/>
          <p:cNvGrpSpPr/>
          <p:nvPr/>
        </p:nvGrpSpPr>
        <p:grpSpPr>
          <a:xfrm>
            <a:off x="1138275" y="2129290"/>
            <a:ext cx="2065565" cy="1437158"/>
            <a:chOff x="0" y="-47625"/>
            <a:chExt cx="544017" cy="378511"/>
          </a:xfrm>
        </p:grpSpPr>
        <p:sp>
          <p:nvSpPr>
            <p:cNvPr id="633" name="Google Shape;633;p13"/>
            <p:cNvSpPr/>
            <p:nvPr/>
          </p:nvSpPr>
          <p:spPr>
            <a:xfrm>
              <a:off x="0" y="0"/>
              <a:ext cx="544017" cy="330886"/>
            </a:xfrm>
            <a:custGeom>
              <a:avLst/>
              <a:gdLst/>
              <a:ahLst/>
              <a:cxnLst/>
              <a:rect l="l" t="t" r="r" b="b"/>
              <a:pathLst>
                <a:path w="544017" h="330886" extrusionOk="0">
                  <a:moveTo>
                    <a:pt x="119939" y="0"/>
                  </a:moveTo>
                  <a:lnTo>
                    <a:pt x="424078" y="0"/>
                  </a:lnTo>
                  <a:cubicBezTo>
                    <a:pt x="455888" y="0"/>
                    <a:pt x="486395" y="12636"/>
                    <a:pt x="508888" y="35129"/>
                  </a:cubicBezTo>
                  <a:cubicBezTo>
                    <a:pt x="531381" y="57622"/>
                    <a:pt x="544017" y="88129"/>
                    <a:pt x="544017" y="119939"/>
                  </a:cubicBezTo>
                  <a:lnTo>
                    <a:pt x="544017" y="210947"/>
                  </a:lnTo>
                  <a:cubicBezTo>
                    <a:pt x="544017" y="242757"/>
                    <a:pt x="531381" y="273264"/>
                    <a:pt x="508888" y="295756"/>
                  </a:cubicBezTo>
                  <a:cubicBezTo>
                    <a:pt x="486395" y="318249"/>
                    <a:pt x="455888" y="330886"/>
                    <a:pt x="424078" y="330886"/>
                  </a:cubicBezTo>
                  <a:lnTo>
                    <a:pt x="119939" y="330886"/>
                  </a:lnTo>
                  <a:cubicBezTo>
                    <a:pt x="88129" y="330886"/>
                    <a:pt x="57622" y="318249"/>
                    <a:pt x="35129" y="295756"/>
                  </a:cubicBezTo>
                  <a:cubicBezTo>
                    <a:pt x="12636" y="273264"/>
                    <a:pt x="0" y="242757"/>
                    <a:pt x="0" y="210947"/>
                  </a:cubicBezTo>
                  <a:lnTo>
                    <a:pt x="0" y="119939"/>
                  </a:lnTo>
                  <a:cubicBezTo>
                    <a:pt x="0" y="88129"/>
                    <a:pt x="12636" y="57622"/>
                    <a:pt x="35129" y="35129"/>
                  </a:cubicBezTo>
                  <a:cubicBezTo>
                    <a:pt x="57622" y="12636"/>
                    <a:pt x="88129" y="0"/>
                    <a:pt x="119939" y="0"/>
                  </a:cubicBezTo>
                  <a:close/>
                </a:path>
              </a:pathLst>
            </a:custGeom>
            <a:solidFill>
              <a:srgbClr val="F683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3"/>
            <p:cNvSpPr txBox="1"/>
            <p:nvPr/>
          </p:nvSpPr>
          <p:spPr>
            <a:xfrm>
              <a:off x="0" y="-47625"/>
              <a:ext cx="544017" cy="37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5" name="Google Shape;635;p13"/>
          <p:cNvGrpSpPr/>
          <p:nvPr/>
        </p:nvGrpSpPr>
        <p:grpSpPr>
          <a:xfrm>
            <a:off x="11999777" y="8705085"/>
            <a:ext cx="5851054" cy="1309820"/>
            <a:chOff x="0" y="0"/>
            <a:chExt cx="7801405" cy="1746426"/>
          </a:xfrm>
        </p:grpSpPr>
        <p:grpSp>
          <p:nvGrpSpPr>
            <p:cNvPr id="636" name="Google Shape;636;p13"/>
            <p:cNvGrpSpPr/>
            <p:nvPr/>
          </p:nvGrpSpPr>
          <p:grpSpPr>
            <a:xfrm rot="10800000">
              <a:off x="5628042" y="1226060"/>
              <a:ext cx="2173363" cy="520366"/>
              <a:chOff x="0" y="-47625"/>
              <a:chExt cx="429306" cy="102789"/>
            </a:xfrm>
          </p:grpSpPr>
          <p:sp>
            <p:nvSpPr>
              <p:cNvPr id="637" name="Google Shape;637;p13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3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9" name="Google Shape;639;p13"/>
            <p:cNvGrpSpPr/>
            <p:nvPr/>
          </p:nvGrpSpPr>
          <p:grpSpPr>
            <a:xfrm rot="10800000">
              <a:off x="3056328" y="1226060"/>
              <a:ext cx="2173363" cy="520366"/>
              <a:chOff x="0" y="-47625"/>
              <a:chExt cx="429306" cy="102789"/>
            </a:xfrm>
          </p:grpSpPr>
          <p:sp>
            <p:nvSpPr>
              <p:cNvPr id="640" name="Google Shape;640;p13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3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2" name="Google Shape;642;p13"/>
            <p:cNvGrpSpPr/>
            <p:nvPr/>
          </p:nvGrpSpPr>
          <p:grpSpPr>
            <a:xfrm rot="10800000">
              <a:off x="4282709" y="409897"/>
              <a:ext cx="2173363" cy="520366"/>
              <a:chOff x="0" y="-47625"/>
              <a:chExt cx="429306" cy="102789"/>
            </a:xfrm>
          </p:grpSpPr>
          <p:sp>
            <p:nvSpPr>
              <p:cNvPr id="643" name="Google Shape;643;p13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3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5" name="Google Shape;645;p13"/>
            <p:cNvGrpSpPr/>
            <p:nvPr/>
          </p:nvGrpSpPr>
          <p:grpSpPr>
            <a:xfrm rot="10800000">
              <a:off x="1969647" y="421320"/>
              <a:ext cx="2173363" cy="520366"/>
              <a:chOff x="0" y="-47625"/>
              <a:chExt cx="429306" cy="102789"/>
            </a:xfrm>
          </p:grpSpPr>
          <p:sp>
            <p:nvSpPr>
              <p:cNvPr id="646" name="Google Shape;646;p13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3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8" name="Google Shape;648;p13"/>
            <p:cNvGrpSpPr/>
            <p:nvPr/>
          </p:nvGrpSpPr>
          <p:grpSpPr>
            <a:xfrm rot="10800000">
              <a:off x="1295725" y="1226060"/>
              <a:ext cx="1191036" cy="520366"/>
              <a:chOff x="0" y="-47625"/>
              <a:chExt cx="235266" cy="102789"/>
            </a:xfrm>
          </p:grpSpPr>
          <p:sp>
            <p:nvSpPr>
              <p:cNvPr id="649" name="Google Shape;649;p13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3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1" name="Google Shape;651;p13"/>
            <p:cNvGrpSpPr/>
            <p:nvPr/>
          </p:nvGrpSpPr>
          <p:grpSpPr>
            <a:xfrm rot="10800000">
              <a:off x="0" y="421320"/>
              <a:ext cx="1191036" cy="520366"/>
              <a:chOff x="0" y="-47625"/>
              <a:chExt cx="235266" cy="102789"/>
            </a:xfrm>
          </p:grpSpPr>
          <p:sp>
            <p:nvSpPr>
              <p:cNvPr id="652" name="Google Shape;652;p13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3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4" name="Google Shape;654;p13"/>
            <p:cNvGrpSpPr/>
            <p:nvPr/>
          </p:nvGrpSpPr>
          <p:grpSpPr>
            <a:xfrm rot="10800000">
              <a:off x="6598946" y="421320"/>
              <a:ext cx="1202459" cy="497523"/>
              <a:chOff x="0" y="-47625"/>
              <a:chExt cx="237523" cy="98276"/>
            </a:xfrm>
          </p:grpSpPr>
          <p:sp>
            <p:nvSpPr>
              <p:cNvPr id="655" name="Google Shape;655;p13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3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7" name="Google Shape;657;p13"/>
            <p:cNvGrpSpPr/>
            <p:nvPr/>
          </p:nvGrpSpPr>
          <p:grpSpPr>
            <a:xfrm rot="10800000">
              <a:off x="3423955" y="819795"/>
              <a:ext cx="4377449" cy="520366"/>
              <a:chOff x="0" y="-47625"/>
              <a:chExt cx="864681" cy="102789"/>
            </a:xfrm>
          </p:grpSpPr>
          <p:sp>
            <p:nvSpPr>
              <p:cNvPr id="658" name="Google Shape;658;p13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3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0" name="Google Shape;660;p13"/>
            <p:cNvGrpSpPr/>
            <p:nvPr/>
          </p:nvGrpSpPr>
          <p:grpSpPr>
            <a:xfrm rot="10800000">
              <a:off x="3423955" y="0"/>
              <a:ext cx="4377449" cy="520366"/>
              <a:chOff x="0" y="-47625"/>
              <a:chExt cx="864681" cy="102789"/>
            </a:xfrm>
          </p:grpSpPr>
          <p:sp>
            <p:nvSpPr>
              <p:cNvPr id="661" name="Google Shape;661;p13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3D0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3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63" name="Google Shape;663;p13"/>
          <p:cNvGrpSpPr/>
          <p:nvPr/>
        </p:nvGrpSpPr>
        <p:grpSpPr>
          <a:xfrm>
            <a:off x="503083" y="429189"/>
            <a:ext cx="5851054" cy="1309820"/>
            <a:chOff x="0" y="0"/>
            <a:chExt cx="7801405" cy="1746426"/>
          </a:xfrm>
        </p:grpSpPr>
        <p:grpSp>
          <p:nvGrpSpPr>
            <p:cNvPr id="664" name="Google Shape;664;p13"/>
            <p:cNvGrpSpPr/>
            <p:nvPr/>
          </p:nvGrpSpPr>
          <p:grpSpPr>
            <a:xfrm rot="10800000">
              <a:off x="5628042" y="1226060"/>
              <a:ext cx="2173363" cy="520366"/>
              <a:chOff x="0" y="-47625"/>
              <a:chExt cx="429306" cy="102789"/>
            </a:xfrm>
          </p:grpSpPr>
          <p:sp>
            <p:nvSpPr>
              <p:cNvPr id="665" name="Google Shape;665;p13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3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7" name="Google Shape;667;p13"/>
            <p:cNvGrpSpPr/>
            <p:nvPr/>
          </p:nvGrpSpPr>
          <p:grpSpPr>
            <a:xfrm rot="10800000">
              <a:off x="3056328" y="1226060"/>
              <a:ext cx="2173363" cy="520366"/>
              <a:chOff x="0" y="-47625"/>
              <a:chExt cx="429306" cy="102789"/>
            </a:xfrm>
          </p:grpSpPr>
          <p:sp>
            <p:nvSpPr>
              <p:cNvPr id="668" name="Google Shape;668;p13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3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0" name="Google Shape;670;p13"/>
            <p:cNvGrpSpPr/>
            <p:nvPr/>
          </p:nvGrpSpPr>
          <p:grpSpPr>
            <a:xfrm rot="10800000">
              <a:off x="4282709" y="409897"/>
              <a:ext cx="2173363" cy="520366"/>
              <a:chOff x="0" y="-47625"/>
              <a:chExt cx="429306" cy="102789"/>
            </a:xfrm>
          </p:grpSpPr>
          <p:sp>
            <p:nvSpPr>
              <p:cNvPr id="671" name="Google Shape;671;p13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3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3" name="Google Shape;673;p13"/>
            <p:cNvGrpSpPr/>
            <p:nvPr/>
          </p:nvGrpSpPr>
          <p:grpSpPr>
            <a:xfrm rot="10800000">
              <a:off x="1969647" y="421320"/>
              <a:ext cx="2173363" cy="520366"/>
              <a:chOff x="0" y="-47625"/>
              <a:chExt cx="429306" cy="102789"/>
            </a:xfrm>
          </p:grpSpPr>
          <p:sp>
            <p:nvSpPr>
              <p:cNvPr id="674" name="Google Shape;674;p13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3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6" name="Google Shape;676;p13"/>
            <p:cNvGrpSpPr/>
            <p:nvPr/>
          </p:nvGrpSpPr>
          <p:grpSpPr>
            <a:xfrm rot="10800000">
              <a:off x="1295725" y="1226060"/>
              <a:ext cx="1191036" cy="520366"/>
              <a:chOff x="0" y="-47625"/>
              <a:chExt cx="235266" cy="102789"/>
            </a:xfrm>
          </p:grpSpPr>
          <p:sp>
            <p:nvSpPr>
              <p:cNvPr id="677" name="Google Shape;677;p13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3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9" name="Google Shape;679;p13"/>
            <p:cNvGrpSpPr/>
            <p:nvPr/>
          </p:nvGrpSpPr>
          <p:grpSpPr>
            <a:xfrm rot="10800000">
              <a:off x="0" y="421320"/>
              <a:ext cx="1191036" cy="520366"/>
              <a:chOff x="0" y="-47625"/>
              <a:chExt cx="235266" cy="102789"/>
            </a:xfrm>
          </p:grpSpPr>
          <p:sp>
            <p:nvSpPr>
              <p:cNvPr id="680" name="Google Shape;680;p13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3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2" name="Google Shape;682;p13"/>
            <p:cNvGrpSpPr/>
            <p:nvPr/>
          </p:nvGrpSpPr>
          <p:grpSpPr>
            <a:xfrm rot="10800000">
              <a:off x="6598946" y="421320"/>
              <a:ext cx="1202459" cy="497523"/>
              <a:chOff x="0" y="-47625"/>
              <a:chExt cx="237523" cy="98276"/>
            </a:xfrm>
          </p:grpSpPr>
          <p:sp>
            <p:nvSpPr>
              <p:cNvPr id="683" name="Google Shape;683;p13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3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5" name="Google Shape;685;p13"/>
            <p:cNvGrpSpPr/>
            <p:nvPr/>
          </p:nvGrpSpPr>
          <p:grpSpPr>
            <a:xfrm rot="10800000">
              <a:off x="3423955" y="819795"/>
              <a:ext cx="4377449" cy="520366"/>
              <a:chOff x="0" y="-47625"/>
              <a:chExt cx="864681" cy="102789"/>
            </a:xfrm>
          </p:grpSpPr>
          <p:sp>
            <p:nvSpPr>
              <p:cNvPr id="686" name="Google Shape;686;p13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13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8" name="Google Shape;688;p13"/>
            <p:cNvGrpSpPr/>
            <p:nvPr/>
          </p:nvGrpSpPr>
          <p:grpSpPr>
            <a:xfrm rot="10800000">
              <a:off x="3423955" y="0"/>
              <a:ext cx="4377449" cy="520366"/>
              <a:chOff x="0" y="-47625"/>
              <a:chExt cx="864681" cy="102789"/>
            </a:xfrm>
          </p:grpSpPr>
          <p:sp>
            <p:nvSpPr>
              <p:cNvPr id="689" name="Google Shape;689;p13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3D0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3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1" name="Google Shape;691;p13"/>
          <p:cNvGrpSpPr/>
          <p:nvPr/>
        </p:nvGrpSpPr>
        <p:grpSpPr>
          <a:xfrm rot="2821008">
            <a:off x="16959926" y="165868"/>
            <a:ext cx="1057412" cy="1194325"/>
            <a:chOff x="-95788" y="-89271"/>
            <a:chExt cx="1409883" cy="1592433"/>
          </a:xfrm>
        </p:grpSpPr>
        <p:grpSp>
          <p:nvGrpSpPr>
            <p:cNvPr id="692" name="Google Shape;692;p13"/>
            <p:cNvGrpSpPr/>
            <p:nvPr/>
          </p:nvGrpSpPr>
          <p:grpSpPr>
            <a:xfrm rot="-2821008">
              <a:off x="134749" y="283003"/>
              <a:ext cx="943438" cy="1040647"/>
              <a:chOff x="0" y="-47625"/>
              <a:chExt cx="343153" cy="378511"/>
            </a:xfrm>
          </p:grpSpPr>
          <p:sp>
            <p:nvSpPr>
              <p:cNvPr id="693" name="Google Shape;693;p13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3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5" name="Google Shape;695;p13"/>
            <p:cNvGrpSpPr/>
            <p:nvPr/>
          </p:nvGrpSpPr>
          <p:grpSpPr>
            <a:xfrm rot="-2821008">
              <a:off x="140122" y="90242"/>
              <a:ext cx="943438" cy="1040647"/>
              <a:chOff x="0" y="-47625"/>
              <a:chExt cx="343153" cy="378511"/>
            </a:xfrm>
          </p:grpSpPr>
          <p:sp>
            <p:nvSpPr>
              <p:cNvPr id="696" name="Google Shape;696;p13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F683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3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8" name="Google Shape;698;p13"/>
            <p:cNvGrpSpPr/>
            <p:nvPr/>
          </p:nvGrpSpPr>
          <p:grpSpPr>
            <a:xfrm>
              <a:off x="625032" y="253446"/>
              <a:ext cx="69946" cy="699445"/>
              <a:chOff x="0" y="-47625"/>
              <a:chExt cx="31856" cy="318558"/>
            </a:xfrm>
          </p:grpSpPr>
          <p:sp>
            <p:nvSpPr>
              <p:cNvPr id="699" name="Google Shape;699;p13"/>
              <p:cNvSpPr/>
              <p:nvPr/>
            </p:nvSpPr>
            <p:spPr>
              <a:xfrm>
                <a:off x="0" y="0"/>
                <a:ext cx="31856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1856" h="270933" extrusionOk="0">
                    <a:moveTo>
                      <a:pt x="15928" y="0"/>
                    </a:moveTo>
                    <a:lnTo>
                      <a:pt x="15928" y="0"/>
                    </a:lnTo>
                    <a:cubicBezTo>
                      <a:pt x="20153" y="0"/>
                      <a:pt x="24204" y="1678"/>
                      <a:pt x="27191" y="4665"/>
                    </a:cubicBezTo>
                    <a:cubicBezTo>
                      <a:pt x="30178" y="7652"/>
                      <a:pt x="31856" y="11704"/>
                      <a:pt x="31856" y="15928"/>
                    </a:cubicBezTo>
                    <a:lnTo>
                      <a:pt x="31856" y="255005"/>
                    </a:lnTo>
                    <a:cubicBezTo>
                      <a:pt x="31856" y="259230"/>
                      <a:pt x="30178" y="263281"/>
                      <a:pt x="27191" y="266268"/>
                    </a:cubicBezTo>
                    <a:cubicBezTo>
                      <a:pt x="24204" y="269255"/>
                      <a:pt x="20153" y="270933"/>
                      <a:pt x="15928" y="270933"/>
                    </a:cubicBezTo>
                    <a:lnTo>
                      <a:pt x="15928" y="270933"/>
                    </a:lnTo>
                    <a:cubicBezTo>
                      <a:pt x="7131" y="270933"/>
                      <a:pt x="0" y="263802"/>
                      <a:pt x="0" y="255005"/>
                    </a:cubicBezTo>
                    <a:lnTo>
                      <a:pt x="0" y="15928"/>
                    </a:lnTo>
                    <a:cubicBezTo>
                      <a:pt x="0" y="7131"/>
                      <a:pt x="7131" y="0"/>
                      <a:pt x="15928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13"/>
              <p:cNvSpPr txBox="1"/>
              <p:nvPr/>
            </p:nvSpPr>
            <p:spPr>
              <a:xfrm>
                <a:off x="0" y="-47625"/>
                <a:ext cx="31856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1" name="Google Shape;701;p13"/>
            <p:cNvGrpSpPr/>
            <p:nvPr/>
          </p:nvGrpSpPr>
          <p:grpSpPr>
            <a:xfrm rot="5400000">
              <a:off x="676029" y="305730"/>
              <a:ext cx="72519" cy="699445"/>
              <a:chOff x="0" y="-47625"/>
              <a:chExt cx="33028" cy="318558"/>
            </a:xfrm>
          </p:grpSpPr>
          <p:sp>
            <p:nvSpPr>
              <p:cNvPr id="702" name="Google Shape;702;p13"/>
              <p:cNvSpPr/>
              <p:nvPr/>
            </p:nvSpPr>
            <p:spPr>
              <a:xfrm>
                <a:off x="0" y="0"/>
                <a:ext cx="33028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3028" h="270933" extrusionOk="0">
                    <a:moveTo>
                      <a:pt x="16514" y="0"/>
                    </a:moveTo>
                    <a:lnTo>
                      <a:pt x="16514" y="0"/>
                    </a:lnTo>
                    <a:cubicBezTo>
                      <a:pt x="25635" y="0"/>
                      <a:pt x="33028" y="7394"/>
                      <a:pt x="33028" y="16514"/>
                    </a:cubicBezTo>
                    <a:lnTo>
                      <a:pt x="33028" y="254419"/>
                    </a:lnTo>
                    <a:cubicBezTo>
                      <a:pt x="33028" y="258799"/>
                      <a:pt x="31288" y="262999"/>
                      <a:pt x="28191" y="266096"/>
                    </a:cubicBezTo>
                    <a:cubicBezTo>
                      <a:pt x="25094" y="269193"/>
                      <a:pt x="20894" y="270933"/>
                      <a:pt x="16514" y="270933"/>
                    </a:cubicBezTo>
                    <a:lnTo>
                      <a:pt x="16514" y="270933"/>
                    </a:lnTo>
                    <a:cubicBezTo>
                      <a:pt x="7394" y="270933"/>
                      <a:pt x="0" y="263540"/>
                      <a:pt x="0" y="254419"/>
                    </a:cubicBezTo>
                    <a:lnTo>
                      <a:pt x="0" y="16514"/>
                    </a:lnTo>
                    <a:cubicBezTo>
                      <a:pt x="0" y="12134"/>
                      <a:pt x="1740" y="7934"/>
                      <a:pt x="4837" y="4837"/>
                    </a:cubicBezTo>
                    <a:cubicBezTo>
                      <a:pt x="7934" y="1740"/>
                      <a:pt x="12134" y="0"/>
                      <a:pt x="16514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3"/>
              <p:cNvSpPr txBox="1"/>
              <p:nvPr/>
            </p:nvSpPr>
            <p:spPr>
              <a:xfrm>
                <a:off x="0" y="-47625"/>
                <a:ext cx="33028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04" name="Google Shape;704;p13"/>
          <p:cNvSpPr/>
          <p:nvPr/>
        </p:nvSpPr>
        <p:spPr>
          <a:xfrm>
            <a:off x="12591252" y="1558183"/>
            <a:ext cx="836443" cy="1333460"/>
          </a:xfrm>
          <a:custGeom>
            <a:avLst/>
            <a:gdLst/>
            <a:ahLst/>
            <a:cxnLst/>
            <a:rect l="l" t="t" r="r" b="b"/>
            <a:pathLst>
              <a:path w="836443" h="1333460" extrusionOk="0">
                <a:moveTo>
                  <a:pt x="0" y="0"/>
                </a:moveTo>
                <a:lnTo>
                  <a:pt x="836443" y="0"/>
                </a:lnTo>
                <a:lnTo>
                  <a:pt x="836443" y="1333460"/>
                </a:lnTo>
                <a:lnTo>
                  <a:pt x="0" y="13334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705" name="Google Shape;705;p13"/>
          <p:cNvSpPr txBox="1"/>
          <p:nvPr/>
        </p:nvSpPr>
        <p:spPr>
          <a:xfrm>
            <a:off x="3692541" y="2161864"/>
            <a:ext cx="9494691" cy="1904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0" b="0" i="0" u="none" strike="noStrike" cap="none">
                <a:solidFill>
                  <a:srgbClr val="393A3F"/>
                </a:solidFill>
                <a:latin typeface="Anton"/>
                <a:ea typeface="Anton"/>
                <a:cs typeface="Anton"/>
                <a:sym typeface="Anton"/>
              </a:rPr>
              <a:t>INTRODUCTION</a:t>
            </a:r>
            <a:endParaRPr/>
          </a:p>
        </p:txBody>
      </p:sp>
      <p:sp>
        <p:nvSpPr>
          <p:cNvPr id="706" name="Google Shape;706;p13"/>
          <p:cNvSpPr txBox="1"/>
          <p:nvPr/>
        </p:nvSpPr>
        <p:spPr>
          <a:xfrm>
            <a:off x="1717979" y="2362485"/>
            <a:ext cx="1485861" cy="120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73" b="0" i="0" u="none" strike="noStrike" cap="non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01</a:t>
            </a:r>
            <a:endParaRPr/>
          </a:p>
        </p:txBody>
      </p:sp>
      <p:sp>
        <p:nvSpPr>
          <p:cNvPr id="707" name="Google Shape;707;p13"/>
          <p:cNvSpPr txBox="1"/>
          <p:nvPr/>
        </p:nvSpPr>
        <p:spPr>
          <a:xfrm>
            <a:off x="1138275" y="4311188"/>
            <a:ext cx="10861500" cy="6066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3200" b="1" dirty="0"/>
              <a:t>This program helps users:</a:t>
            </a:r>
          </a:p>
          <a:p>
            <a:endParaRPr lang="en-US" sz="3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Select food items from a menu.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Calculate total cost and split the bill among members.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Choose a payment method (cash or card with discount).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Reserve a seat from available options.</a:t>
            </a:r>
          </a:p>
          <a:p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Generate a detailed bill receipt</a:t>
            </a:r>
          </a:p>
          <a:p>
            <a:pPr marR="0" lvl="0" algn="l" rtl="0">
              <a:lnSpc>
                <a:spcPct val="12438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99" b="0" i="0" u="none" strike="noStrike" cap="none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lang="en-US" dirty="0"/>
          </a:p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b="0" i="0" u="none" strike="noStrike" cap="none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708" name="Google Shape;70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37677" y="3277075"/>
            <a:ext cx="4744817" cy="478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5"/>
          <p:cNvSpPr txBox="1"/>
          <p:nvPr/>
        </p:nvSpPr>
        <p:spPr>
          <a:xfrm>
            <a:off x="686622" y="1439040"/>
            <a:ext cx="8832600" cy="3333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832" dirty="0">
                <a:solidFill>
                  <a:srgbClr val="393A3F"/>
                </a:solidFill>
                <a:latin typeface="Anton"/>
                <a:ea typeface="Anton"/>
                <a:cs typeface="Anton"/>
                <a:sym typeface="Anton"/>
              </a:rPr>
              <a:t>FEATURES OF PROGRAM</a:t>
            </a:r>
            <a:r>
              <a:rPr lang="en-US" sz="10832" b="0" i="0" u="none" strike="noStrike" cap="none" dirty="0">
                <a:solidFill>
                  <a:srgbClr val="393A3F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endParaRPr lang="en-US" dirty="0"/>
          </a:p>
        </p:txBody>
      </p:sp>
      <p:grpSp>
        <p:nvGrpSpPr>
          <p:cNvPr id="764" name="Google Shape;764;p15"/>
          <p:cNvGrpSpPr/>
          <p:nvPr/>
        </p:nvGrpSpPr>
        <p:grpSpPr>
          <a:xfrm>
            <a:off x="499832" y="60312"/>
            <a:ext cx="5851053" cy="1309820"/>
            <a:chOff x="0" y="-241100"/>
            <a:chExt cx="7801404" cy="1746426"/>
          </a:xfrm>
        </p:grpSpPr>
        <p:grpSp>
          <p:nvGrpSpPr>
            <p:cNvPr id="765" name="Google Shape;765;p15"/>
            <p:cNvGrpSpPr/>
            <p:nvPr/>
          </p:nvGrpSpPr>
          <p:grpSpPr>
            <a:xfrm>
              <a:off x="0" y="-241100"/>
              <a:ext cx="2173363" cy="520366"/>
              <a:chOff x="0" y="-47625"/>
              <a:chExt cx="429306" cy="102789"/>
            </a:xfrm>
          </p:grpSpPr>
          <p:sp>
            <p:nvSpPr>
              <p:cNvPr id="766" name="Google Shape;766;p15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15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8" name="Google Shape;768;p15"/>
            <p:cNvGrpSpPr/>
            <p:nvPr/>
          </p:nvGrpSpPr>
          <p:grpSpPr>
            <a:xfrm>
              <a:off x="2571714" y="-241100"/>
              <a:ext cx="2173363" cy="520366"/>
              <a:chOff x="0" y="-47625"/>
              <a:chExt cx="429306" cy="102789"/>
            </a:xfrm>
          </p:grpSpPr>
          <p:sp>
            <p:nvSpPr>
              <p:cNvPr id="769" name="Google Shape;769;p15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15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1" name="Google Shape;771;p15"/>
            <p:cNvGrpSpPr/>
            <p:nvPr/>
          </p:nvGrpSpPr>
          <p:grpSpPr>
            <a:xfrm>
              <a:off x="1345333" y="575063"/>
              <a:ext cx="2173363" cy="520366"/>
              <a:chOff x="0" y="-47625"/>
              <a:chExt cx="429306" cy="102789"/>
            </a:xfrm>
          </p:grpSpPr>
          <p:sp>
            <p:nvSpPr>
              <p:cNvPr id="772" name="Google Shape;772;p15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15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4" name="Google Shape;774;p15"/>
            <p:cNvGrpSpPr/>
            <p:nvPr/>
          </p:nvGrpSpPr>
          <p:grpSpPr>
            <a:xfrm>
              <a:off x="3658396" y="563641"/>
              <a:ext cx="2173363" cy="520366"/>
              <a:chOff x="0" y="-47625"/>
              <a:chExt cx="429306" cy="102789"/>
            </a:xfrm>
          </p:grpSpPr>
          <p:sp>
            <p:nvSpPr>
              <p:cNvPr id="775" name="Google Shape;775;p15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15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7" name="Google Shape;777;p15"/>
            <p:cNvGrpSpPr/>
            <p:nvPr/>
          </p:nvGrpSpPr>
          <p:grpSpPr>
            <a:xfrm>
              <a:off x="5314643" y="-241100"/>
              <a:ext cx="1191036" cy="520366"/>
              <a:chOff x="0" y="-47625"/>
              <a:chExt cx="235266" cy="102789"/>
            </a:xfrm>
          </p:grpSpPr>
          <p:sp>
            <p:nvSpPr>
              <p:cNvPr id="778" name="Google Shape;778;p15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15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0" name="Google Shape;780;p15"/>
            <p:cNvGrpSpPr/>
            <p:nvPr/>
          </p:nvGrpSpPr>
          <p:grpSpPr>
            <a:xfrm>
              <a:off x="6610368" y="563641"/>
              <a:ext cx="1191036" cy="520366"/>
              <a:chOff x="0" y="-47625"/>
              <a:chExt cx="235266" cy="102789"/>
            </a:xfrm>
          </p:grpSpPr>
          <p:sp>
            <p:nvSpPr>
              <p:cNvPr id="781" name="Google Shape;781;p15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15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3" name="Google Shape;783;p15"/>
            <p:cNvGrpSpPr/>
            <p:nvPr/>
          </p:nvGrpSpPr>
          <p:grpSpPr>
            <a:xfrm>
              <a:off x="0" y="586483"/>
              <a:ext cx="1202459" cy="497523"/>
              <a:chOff x="0" y="-47625"/>
              <a:chExt cx="237523" cy="98276"/>
            </a:xfrm>
          </p:grpSpPr>
          <p:sp>
            <p:nvSpPr>
              <p:cNvPr id="784" name="Google Shape;784;p15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15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6" name="Google Shape;786;p15"/>
            <p:cNvGrpSpPr/>
            <p:nvPr/>
          </p:nvGrpSpPr>
          <p:grpSpPr>
            <a:xfrm>
              <a:off x="0" y="165166"/>
              <a:ext cx="4377449" cy="520366"/>
              <a:chOff x="0" y="-47625"/>
              <a:chExt cx="864681" cy="102789"/>
            </a:xfrm>
          </p:grpSpPr>
          <p:sp>
            <p:nvSpPr>
              <p:cNvPr id="787" name="Google Shape;787;p15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15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9" name="Google Shape;789;p15"/>
            <p:cNvGrpSpPr/>
            <p:nvPr/>
          </p:nvGrpSpPr>
          <p:grpSpPr>
            <a:xfrm>
              <a:off x="0" y="984960"/>
              <a:ext cx="4377449" cy="520366"/>
              <a:chOff x="0" y="-47625"/>
              <a:chExt cx="864681" cy="102789"/>
            </a:xfrm>
          </p:grpSpPr>
          <p:sp>
            <p:nvSpPr>
              <p:cNvPr id="790" name="Google Shape;790;p15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15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92" name="Google Shape;792;p15"/>
          <p:cNvGrpSpPr/>
          <p:nvPr/>
        </p:nvGrpSpPr>
        <p:grpSpPr>
          <a:xfrm>
            <a:off x="11999777" y="8693803"/>
            <a:ext cx="5851054" cy="1309820"/>
            <a:chOff x="0" y="0"/>
            <a:chExt cx="7801405" cy="1746426"/>
          </a:xfrm>
        </p:grpSpPr>
        <p:grpSp>
          <p:nvGrpSpPr>
            <p:cNvPr id="793" name="Google Shape;793;p15"/>
            <p:cNvGrpSpPr/>
            <p:nvPr/>
          </p:nvGrpSpPr>
          <p:grpSpPr>
            <a:xfrm rot="10800000">
              <a:off x="5628042" y="1226060"/>
              <a:ext cx="2173363" cy="520366"/>
              <a:chOff x="0" y="-47625"/>
              <a:chExt cx="429306" cy="102789"/>
            </a:xfrm>
          </p:grpSpPr>
          <p:sp>
            <p:nvSpPr>
              <p:cNvPr id="794" name="Google Shape;794;p15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5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6" name="Google Shape;796;p15"/>
            <p:cNvGrpSpPr/>
            <p:nvPr/>
          </p:nvGrpSpPr>
          <p:grpSpPr>
            <a:xfrm rot="10800000">
              <a:off x="3056328" y="1226060"/>
              <a:ext cx="2173363" cy="520366"/>
              <a:chOff x="0" y="-47625"/>
              <a:chExt cx="429306" cy="102789"/>
            </a:xfrm>
          </p:grpSpPr>
          <p:sp>
            <p:nvSpPr>
              <p:cNvPr id="797" name="Google Shape;797;p15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15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9" name="Google Shape;799;p15"/>
            <p:cNvGrpSpPr/>
            <p:nvPr/>
          </p:nvGrpSpPr>
          <p:grpSpPr>
            <a:xfrm rot="10800000">
              <a:off x="4282709" y="409897"/>
              <a:ext cx="2173363" cy="520366"/>
              <a:chOff x="0" y="-47625"/>
              <a:chExt cx="429306" cy="102789"/>
            </a:xfrm>
          </p:grpSpPr>
          <p:sp>
            <p:nvSpPr>
              <p:cNvPr id="800" name="Google Shape;800;p15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15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2" name="Google Shape;802;p15"/>
            <p:cNvGrpSpPr/>
            <p:nvPr/>
          </p:nvGrpSpPr>
          <p:grpSpPr>
            <a:xfrm rot="10800000">
              <a:off x="1969647" y="421320"/>
              <a:ext cx="2173363" cy="520366"/>
              <a:chOff x="0" y="-47625"/>
              <a:chExt cx="429306" cy="102789"/>
            </a:xfrm>
          </p:grpSpPr>
          <p:sp>
            <p:nvSpPr>
              <p:cNvPr id="803" name="Google Shape;803;p15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15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5" name="Google Shape;805;p15"/>
            <p:cNvGrpSpPr/>
            <p:nvPr/>
          </p:nvGrpSpPr>
          <p:grpSpPr>
            <a:xfrm rot="10800000">
              <a:off x="1295725" y="1226060"/>
              <a:ext cx="1191036" cy="520366"/>
              <a:chOff x="0" y="-47625"/>
              <a:chExt cx="235266" cy="102789"/>
            </a:xfrm>
          </p:grpSpPr>
          <p:sp>
            <p:nvSpPr>
              <p:cNvPr id="806" name="Google Shape;806;p15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15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8" name="Google Shape;808;p15"/>
            <p:cNvGrpSpPr/>
            <p:nvPr/>
          </p:nvGrpSpPr>
          <p:grpSpPr>
            <a:xfrm rot="10800000">
              <a:off x="0" y="421320"/>
              <a:ext cx="1191036" cy="520366"/>
              <a:chOff x="0" y="-47625"/>
              <a:chExt cx="235266" cy="102789"/>
            </a:xfrm>
          </p:grpSpPr>
          <p:sp>
            <p:nvSpPr>
              <p:cNvPr id="809" name="Google Shape;809;p15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5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11" name="Google Shape;811;p15"/>
            <p:cNvGrpSpPr/>
            <p:nvPr/>
          </p:nvGrpSpPr>
          <p:grpSpPr>
            <a:xfrm rot="10800000">
              <a:off x="6598946" y="421320"/>
              <a:ext cx="1202459" cy="497523"/>
              <a:chOff x="0" y="-47625"/>
              <a:chExt cx="237523" cy="98276"/>
            </a:xfrm>
          </p:grpSpPr>
          <p:sp>
            <p:nvSpPr>
              <p:cNvPr id="812" name="Google Shape;812;p15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5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14" name="Google Shape;814;p15"/>
            <p:cNvGrpSpPr/>
            <p:nvPr/>
          </p:nvGrpSpPr>
          <p:grpSpPr>
            <a:xfrm rot="10800000">
              <a:off x="3423955" y="819795"/>
              <a:ext cx="4377449" cy="520366"/>
              <a:chOff x="0" y="-47625"/>
              <a:chExt cx="864681" cy="102789"/>
            </a:xfrm>
          </p:grpSpPr>
          <p:sp>
            <p:nvSpPr>
              <p:cNvPr id="815" name="Google Shape;815;p15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15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17" name="Google Shape;817;p15"/>
            <p:cNvGrpSpPr/>
            <p:nvPr/>
          </p:nvGrpSpPr>
          <p:grpSpPr>
            <a:xfrm rot="10800000">
              <a:off x="3423955" y="0"/>
              <a:ext cx="4377449" cy="520366"/>
              <a:chOff x="0" y="-47625"/>
              <a:chExt cx="864681" cy="102789"/>
            </a:xfrm>
          </p:grpSpPr>
          <p:sp>
            <p:nvSpPr>
              <p:cNvPr id="818" name="Google Shape;818;p15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3D0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15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20" name="Google Shape;820;p15"/>
          <p:cNvSpPr/>
          <p:nvPr/>
        </p:nvSpPr>
        <p:spPr>
          <a:xfrm>
            <a:off x="9861175" y="3054927"/>
            <a:ext cx="836443" cy="1496291"/>
          </a:xfrm>
          <a:custGeom>
            <a:avLst/>
            <a:gdLst/>
            <a:ahLst/>
            <a:cxnLst/>
            <a:rect l="l" t="t" r="r" b="b"/>
            <a:pathLst>
              <a:path w="836443" h="1333460" extrusionOk="0">
                <a:moveTo>
                  <a:pt x="0" y="0"/>
                </a:moveTo>
                <a:lnTo>
                  <a:pt x="836443" y="0"/>
                </a:lnTo>
                <a:lnTo>
                  <a:pt x="836443" y="1333460"/>
                </a:lnTo>
                <a:lnTo>
                  <a:pt x="0" y="13334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821" name="Google Shape;821;p15"/>
          <p:cNvGrpSpPr/>
          <p:nvPr/>
        </p:nvGrpSpPr>
        <p:grpSpPr>
          <a:xfrm>
            <a:off x="11381524" y="1620877"/>
            <a:ext cx="5650428" cy="6554986"/>
            <a:chOff x="0" y="-47625"/>
            <a:chExt cx="1440048" cy="1670580"/>
          </a:xfrm>
        </p:grpSpPr>
        <p:sp>
          <p:nvSpPr>
            <p:cNvPr id="822" name="Google Shape;822;p15"/>
            <p:cNvSpPr/>
            <p:nvPr/>
          </p:nvSpPr>
          <p:spPr>
            <a:xfrm>
              <a:off x="0" y="0"/>
              <a:ext cx="1440048" cy="1622955"/>
            </a:xfrm>
            <a:custGeom>
              <a:avLst/>
              <a:gdLst/>
              <a:ahLst/>
              <a:cxnLst/>
              <a:rect l="l" t="t" r="r" b="b"/>
              <a:pathLst>
                <a:path w="1440048" h="1622955" extrusionOk="0">
                  <a:moveTo>
                    <a:pt x="69878" y="0"/>
                  </a:moveTo>
                  <a:lnTo>
                    <a:pt x="1370170" y="0"/>
                  </a:lnTo>
                  <a:cubicBezTo>
                    <a:pt x="1408762" y="0"/>
                    <a:pt x="1440048" y="31285"/>
                    <a:pt x="1440048" y="69878"/>
                  </a:cubicBezTo>
                  <a:lnTo>
                    <a:pt x="1440048" y="1553077"/>
                  </a:lnTo>
                  <a:cubicBezTo>
                    <a:pt x="1440048" y="1571610"/>
                    <a:pt x="1432686" y="1589384"/>
                    <a:pt x="1419581" y="1602488"/>
                  </a:cubicBezTo>
                  <a:cubicBezTo>
                    <a:pt x="1406476" y="1615593"/>
                    <a:pt x="1388703" y="1622955"/>
                    <a:pt x="1370170" y="1622955"/>
                  </a:cubicBezTo>
                  <a:lnTo>
                    <a:pt x="69878" y="1622955"/>
                  </a:lnTo>
                  <a:cubicBezTo>
                    <a:pt x="31285" y="1622955"/>
                    <a:pt x="0" y="1591670"/>
                    <a:pt x="0" y="1553077"/>
                  </a:cubicBezTo>
                  <a:lnTo>
                    <a:pt x="0" y="69878"/>
                  </a:lnTo>
                  <a:cubicBezTo>
                    <a:pt x="0" y="31285"/>
                    <a:pt x="31285" y="0"/>
                    <a:pt x="69878" y="0"/>
                  </a:cubicBezTo>
                  <a:close/>
                </a:path>
              </a:pathLst>
            </a:custGeom>
            <a:solidFill>
              <a:srgbClr val="393A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5"/>
            <p:cNvSpPr txBox="1"/>
            <p:nvPr/>
          </p:nvSpPr>
          <p:spPr>
            <a:xfrm>
              <a:off x="0" y="-47625"/>
              <a:ext cx="1440048" cy="16705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4" name="Google Shape;824;p15"/>
          <p:cNvSpPr txBox="1"/>
          <p:nvPr/>
        </p:nvSpPr>
        <p:spPr>
          <a:xfrm>
            <a:off x="865824" y="4841809"/>
            <a:ext cx="10835188" cy="4825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Arimo"/>
                <a:ea typeface="Arimo"/>
                <a:cs typeface="Arimo"/>
                <a:sym typeface="Arimo"/>
              </a:rPr>
              <a:t>MENU SELECTION: </a:t>
            </a:r>
            <a:r>
              <a:rPr lang="en-US" sz="2800" dirty="0"/>
              <a:t>Users select food items and specify quantities.</a:t>
            </a:r>
          </a:p>
          <a:p>
            <a:pPr marL="285750" marR="0" lvl="0" indent="-28575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dirty="0"/>
              <a:t>Bill Calculation: </a:t>
            </a:r>
            <a:r>
              <a:rPr lang="en-US" sz="2800" dirty="0"/>
              <a:t>Calculates total cost based on items selected.</a:t>
            </a:r>
          </a:p>
          <a:p>
            <a:pPr marL="285750" marR="0" lvl="0" indent="-28575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dirty="0"/>
              <a:t>Discount System: </a:t>
            </a:r>
            <a:r>
              <a:rPr lang="en-US" sz="2800" dirty="0"/>
              <a:t>16% discount on card payments.</a:t>
            </a:r>
          </a:p>
          <a:p>
            <a:pPr marL="285750" marR="0" lvl="0" indent="-28575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dirty="0"/>
              <a:t>Bill Splitting: </a:t>
            </a:r>
            <a:r>
              <a:rPr lang="en-US" sz="2800" dirty="0"/>
              <a:t>Divides total bill equally among members.</a:t>
            </a:r>
          </a:p>
          <a:p>
            <a:pPr marL="285750" marR="0" lvl="0" indent="-28575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cap="none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Seat Reservation: </a:t>
            </a:r>
            <a:r>
              <a:rPr lang="en-US" sz="2800" dirty="0"/>
              <a:t>Displays available seats and allows booking.</a:t>
            </a:r>
          </a:p>
          <a:p>
            <a:pPr marL="285750" marR="0" lvl="0" indent="-28575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dirty="0"/>
              <a:t>Bill Slip Generation: </a:t>
            </a:r>
            <a:r>
              <a:rPr lang="en-US" sz="2800" dirty="0"/>
              <a:t>Displays ordered items, cost, and amount owed.</a:t>
            </a:r>
            <a:endParaRPr sz="2800" b="1" i="0" u="none" strike="noStrike" cap="none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825" name="Google Shape;825;p15"/>
          <p:cNvGrpSpPr/>
          <p:nvPr/>
        </p:nvGrpSpPr>
        <p:grpSpPr>
          <a:xfrm rot="2821008">
            <a:off x="16959926" y="165868"/>
            <a:ext cx="1057412" cy="1194325"/>
            <a:chOff x="-95788" y="-89271"/>
            <a:chExt cx="1409883" cy="1592433"/>
          </a:xfrm>
        </p:grpSpPr>
        <p:grpSp>
          <p:nvGrpSpPr>
            <p:cNvPr id="826" name="Google Shape;826;p15"/>
            <p:cNvGrpSpPr/>
            <p:nvPr/>
          </p:nvGrpSpPr>
          <p:grpSpPr>
            <a:xfrm rot="-2821008">
              <a:off x="134749" y="283003"/>
              <a:ext cx="943438" cy="1040647"/>
              <a:chOff x="0" y="-47625"/>
              <a:chExt cx="343153" cy="378511"/>
            </a:xfrm>
          </p:grpSpPr>
          <p:sp>
            <p:nvSpPr>
              <p:cNvPr id="827" name="Google Shape;827;p15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15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5"/>
            <p:cNvGrpSpPr/>
            <p:nvPr/>
          </p:nvGrpSpPr>
          <p:grpSpPr>
            <a:xfrm rot="-2821008">
              <a:off x="140122" y="90242"/>
              <a:ext cx="943438" cy="1040647"/>
              <a:chOff x="0" y="-47625"/>
              <a:chExt cx="343153" cy="378511"/>
            </a:xfrm>
          </p:grpSpPr>
          <p:sp>
            <p:nvSpPr>
              <p:cNvPr id="830" name="Google Shape;830;p15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F683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15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2" name="Google Shape;832;p15"/>
            <p:cNvGrpSpPr/>
            <p:nvPr/>
          </p:nvGrpSpPr>
          <p:grpSpPr>
            <a:xfrm>
              <a:off x="625032" y="253446"/>
              <a:ext cx="69946" cy="699445"/>
              <a:chOff x="0" y="-47625"/>
              <a:chExt cx="31856" cy="318558"/>
            </a:xfrm>
          </p:grpSpPr>
          <p:sp>
            <p:nvSpPr>
              <p:cNvPr id="833" name="Google Shape;833;p15"/>
              <p:cNvSpPr/>
              <p:nvPr/>
            </p:nvSpPr>
            <p:spPr>
              <a:xfrm>
                <a:off x="0" y="0"/>
                <a:ext cx="31856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1856" h="270933" extrusionOk="0">
                    <a:moveTo>
                      <a:pt x="15928" y="0"/>
                    </a:moveTo>
                    <a:lnTo>
                      <a:pt x="15928" y="0"/>
                    </a:lnTo>
                    <a:cubicBezTo>
                      <a:pt x="20153" y="0"/>
                      <a:pt x="24204" y="1678"/>
                      <a:pt x="27191" y="4665"/>
                    </a:cubicBezTo>
                    <a:cubicBezTo>
                      <a:pt x="30178" y="7652"/>
                      <a:pt x="31856" y="11704"/>
                      <a:pt x="31856" y="15928"/>
                    </a:cubicBezTo>
                    <a:lnTo>
                      <a:pt x="31856" y="255005"/>
                    </a:lnTo>
                    <a:cubicBezTo>
                      <a:pt x="31856" y="259230"/>
                      <a:pt x="30178" y="263281"/>
                      <a:pt x="27191" y="266268"/>
                    </a:cubicBezTo>
                    <a:cubicBezTo>
                      <a:pt x="24204" y="269255"/>
                      <a:pt x="20153" y="270933"/>
                      <a:pt x="15928" y="270933"/>
                    </a:cubicBezTo>
                    <a:lnTo>
                      <a:pt x="15928" y="270933"/>
                    </a:lnTo>
                    <a:cubicBezTo>
                      <a:pt x="7131" y="270933"/>
                      <a:pt x="0" y="263802"/>
                      <a:pt x="0" y="255005"/>
                    </a:cubicBezTo>
                    <a:lnTo>
                      <a:pt x="0" y="15928"/>
                    </a:lnTo>
                    <a:cubicBezTo>
                      <a:pt x="0" y="7131"/>
                      <a:pt x="7131" y="0"/>
                      <a:pt x="15928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15"/>
              <p:cNvSpPr txBox="1"/>
              <p:nvPr/>
            </p:nvSpPr>
            <p:spPr>
              <a:xfrm>
                <a:off x="0" y="-47625"/>
                <a:ext cx="31856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5" name="Google Shape;835;p15"/>
            <p:cNvGrpSpPr/>
            <p:nvPr/>
          </p:nvGrpSpPr>
          <p:grpSpPr>
            <a:xfrm rot="5400000">
              <a:off x="676029" y="305730"/>
              <a:ext cx="72519" cy="699445"/>
              <a:chOff x="0" y="-47625"/>
              <a:chExt cx="33028" cy="318558"/>
            </a:xfrm>
          </p:grpSpPr>
          <p:sp>
            <p:nvSpPr>
              <p:cNvPr id="836" name="Google Shape;836;p15"/>
              <p:cNvSpPr/>
              <p:nvPr/>
            </p:nvSpPr>
            <p:spPr>
              <a:xfrm>
                <a:off x="0" y="0"/>
                <a:ext cx="33028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3028" h="270933" extrusionOk="0">
                    <a:moveTo>
                      <a:pt x="16514" y="0"/>
                    </a:moveTo>
                    <a:lnTo>
                      <a:pt x="16514" y="0"/>
                    </a:lnTo>
                    <a:cubicBezTo>
                      <a:pt x="25635" y="0"/>
                      <a:pt x="33028" y="7394"/>
                      <a:pt x="33028" y="16514"/>
                    </a:cubicBezTo>
                    <a:lnTo>
                      <a:pt x="33028" y="254419"/>
                    </a:lnTo>
                    <a:cubicBezTo>
                      <a:pt x="33028" y="258799"/>
                      <a:pt x="31288" y="262999"/>
                      <a:pt x="28191" y="266096"/>
                    </a:cubicBezTo>
                    <a:cubicBezTo>
                      <a:pt x="25094" y="269193"/>
                      <a:pt x="20894" y="270933"/>
                      <a:pt x="16514" y="270933"/>
                    </a:cubicBezTo>
                    <a:lnTo>
                      <a:pt x="16514" y="270933"/>
                    </a:lnTo>
                    <a:cubicBezTo>
                      <a:pt x="7394" y="270933"/>
                      <a:pt x="0" y="263540"/>
                      <a:pt x="0" y="254419"/>
                    </a:cubicBezTo>
                    <a:lnTo>
                      <a:pt x="0" y="16514"/>
                    </a:lnTo>
                    <a:cubicBezTo>
                      <a:pt x="0" y="12134"/>
                      <a:pt x="1740" y="7934"/>
                      <a:pt x="4837" y="4837"/>
                    </a:cubicBezTo>
                    <a:cubicBezTo>
                      <a:pt x="7934" y="1740"/>
                      <a:pt x="12134" y="0"/>
                      <a:pt x="16514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15"/>
              <p:cNvSpPr txBox="1"/>
              <p:nvPr/>
            </p:nvSpPr>
            <p:spPr>
              <a:xfrm>
                <a:off x="0" y="-47625"/>
                <a:ext cx="33028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838" name="Google Shape;838;p15"/>
          <p:cNvPicPr preferRelativeResize="0"/>
          <p:nvPr/>
        </p:nvPicPr>
        <p:blipFill>
          <a:blip r:embed="rId4"/>
          <a:srcRect/>
          <a:stretch/>
        </p:blipFill>
        <p:spPr>
          <a:xfrm>
            <a:off x="11510757" y="1807747"/>
            <a:ext cx="5521195" cy="6368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C++ Compiler - Programiz - Google Chrome 2025-01-29 09-04-50">
            <a:hlinkClick r:id="" action="ppaction://media"/>
            <a:extLst>
              <a:ext uri="{FF2B5EF4-FFF2-40B4-BE49-F238E27FC236}">
                <a16:creationId xmlns:a16="http://schemas.microsoft.com/office/drawing/2014/main" id="{41F4C5D1-F42E-A20F-4A86-73DF04CB63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46483" y="1"/>
            <a:ext cx="18397803" cy="100148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7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7" name="Google Shape;1097;p19"/>
          <p:cNvGrpSpPr/>
          <p:nvPr/>
        </p:nvGrpSpPr>
        <p:grpSpPr>
          <a:xfrm rot="2821008">
            <a:off x="16959926" y="165868"/>
            <a:ext cx="1057412" cy="1194325"/>
            <a:chOff x="-95788" y="-89271"/>
            <a:chExt cx="1409883" cy="1592433"/>
          </a:xfrm>
        </p:grpSpPr>
        <p:grpSp>
          <p:nvGrpSpPr>
            <p:cNvPr id="1098" name="Google Shape;1098;p19"/>
            <p:cNvGrpSpPr/>
            <p:nvPr/>
          </p:nvGrpSpPr>
          <p:grpSpPr>
            <a:xfrm rot="-2821008">
              <a:off x="134749" y="283003"/>
              <a:ext cx="943438" cy="1040647"/>
              <a:chOff x="0" y="-47625"/>
              <a:chExt cx="343153" cy="378511"/>
            </a:xfrm>
          </p:grpSpPr>
          <p:sp>
            <p:nvSpPr>
              <p:cNvPr id="1099" name="Google Shape;1099;p19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19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01" name="Google Shape;1101;p19"/>
            <p:cNvGrpSpPr/>
            <p:nvPr/>
          </p:nvGrpSpPr>
          <p:grpSpPr>
            <a:xfrm rot="-2821008">
              <a:off x="140122" y="90242"/>
              <a:ext cx="943438" cy="1040647"/>
              <a:chOff x="0" y="-47625"/>
              <a:chExt cx="343153" cy="378511"/>
            </a:xfrm>
          </p:grpSpPr>
          <p:sp>
            <p:nvSpPr>
              <p:cNvPr id="1102" name="Google Shape;1102;p19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F683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19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04" name="Google Shape;1104;p19"/>
            <p:cNvGrpSpPr/>
            <p:nvPr/>
          </p:nvGrpSpPr>
          <p:grpSpPr>
            <a:xfrm>
              <a:off x="625032" y="253446"/>
              <a:ext cx="69946" cy="699445"/>
              <a:chOff x="0" y="-47625"/>
              <a:chExt cx="31856" cy="318558"/>
            </a:xfrm>
          </p:grpSpPr>
          <p:sp>
            <p:nvSpPr>
              <p:cNvPr id="1105" name="Google Shape;1105;p19"/>
              <p:cNvSpPr/>
              <p:nvPr/>
            </p:nvSpPr>
            <p:spPr>
              <a:xfrm>
                <a:off x="0" y="0"/>
                <a:ext cx="31856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1856" h="270933" extrusionOk="0">
                    <a:moveTo>
                      <a:pt x="15928" y="0"/>
                    </a:moveTo>
                    <a:lnTo>
                      <a:pt x="15928" y="0"/>
                    </a:lnTo>
                    <a:cubicBezTo>
                      <a:pt x="20153" y="0"/>
                      <a:pt x="24204" y="1678"/>
                      <a:pt x="27191" y="4665"/>
                    </a:cubicBezTo>
                    <a:cubicBezTo>
                      <a:pt x="30178" y="7652"/>
                      <a:pt x="31856" y="11704"/>
                      <a:pt x="31856" y="15928"/>
                    </a:cubicBezTo>
                    <a:lnTo>
                      <a:pt x="31856" y="255005"/>
                    </a:lnTo>
                    <a:cubicBezTo>
                      <a:pt x="31856" y="259230"/>
                      <a:pt x="30178" y="263281"/>
                      <a:pt x="27191" y="266268"/>
                    </a:cubicBezTo>
                    <a:cubicBezTo>
                      <a:pt x="24204" y="269255"/>
                      <a:pt x="20153" y="270933"/>
                      <a:pt x="15928" y="270933"/>
                    </a:cubicBezTo>
                    <a:lnTo>
                      <a:pt x="15928" y="270933"/>
                    </a:lnTo>
                    <a:cubicBezTo>
                      <a:pt x="7131" y="270933"/>
                      <a:pt x="0" y="263802"/>
                      <a:pt x="0" y="255005"/>
                    </a:cubicBezTo>
                    <a:lnTo>
                      <a:pt x="0" y="15928"/>
                    </a:lnTo>
                    <a:cubicBezTo>
                      <a:pt x="0" y="7131"/>
                      <a:pt x="7131" y="0"/>
                      <a:pt x="15928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19"/>
              <p:cNvSpPr txBox="1"/>
              <p:nvPr/>
            </p:nvSpPr>
            <p:spPr>
              <a:xfrm>
                <a:off x="0" y="-47625"/>
                <a:ext cx="31856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07" name="Google Shape;1107;p19"/>
            <p:cNvGrpSpPr/>
            <p:nvPr/>
          </p:nvGrpSpPr>
          <p:grpSpPr>
            <a:xfrm rot="5400000">
              <a:off x="676029" y="305730"/>
              <a:ext cx="72519" cy="699445"/>
              <a:chOff x="0" y="-47625"/>
              <a:chExt cx="33028" cy="318558"/>
            </a:xfrm>
          </p:grpSpPr>
          <p:sp>
            <p:nvSpPr>
              <p:cNvPr id="1108" name="Google Shape;1108;p19"/>
              <p:cNvSpPr/>
              <p:nvPr/>
            </p:nvSpPr>
            <p:spPr>
              <a:xfrm>
                <a:off x="0" y="0"/>
                <a:ext cx="33028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3028" h="270933" extrusionOk="0">
                    <a:moveTo>
                      <a:pt x="16514" y="0"/>
                    </a:moveTo>
                    <a:lnTo>
                      <a:pt x="16514" y="0"/>
                    </a:lnTo>
                    <a:cubicBezTo>
                      <a:pt x="25635" y="0"/>
                      <a:pt x="33028" y="7394"/>
                      <a:pt x="33028" y="16514"/>
                    </a:cubicBezTo>
                    <a:lnTo>
                      <a:pt x="33028" y="254419"/>
                    </a:lnTo>
                    <a:cubicBezTo>
                      <a:pt x="33028" y="258799"/>
                      <a:pt x="31288" y="262999"/>
                      <a:pt x="28191" y="266096"/>
                    </a:cubicBezTo>
                    <a:cubicBezTo>
                      <a:pt x="25094" y="269193"/>
                      <a:pt x="20894" y="270933"/>
                      <a:pt x="16514" y="270933"/>
                    </a:cubicBezTo>
                    <a:lnTo>
                      <a:pt x="16514" y="270933"/>
                    </a:lnTo>
                    <a:cubicBezTo>
                      <a:pt x="7394" y="270933"/>
                      <a:pt x="0" y="263540"/>
                      <a:pt x="0" y="254419"/>
                    </a:cubicBezTo>
                    <a:lnTo>
                      <a:pt x="0" y="16514"/>
                    </a:lnTo>
                    <a:cubicBezTo>
                      <a:pt x="0" y="12134"/>
                      <a:pt x="1740" y="7934"/>
                      <a:pt x="4837" y="4837"/>
                    </a:cubicBezTo>
                    <a:cubicBezTo>
                      <a:pt x="7934" y="1740"/>
                      <a:pt x="12134" y="0"/>
                      <a:pt x="16514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19"/>
              <p:cNvSpPr txBox="1"/>
              <p:nvPr/>
            </p:nvSpPr>
            <p:spPr>
              <a:xfrm>
                <a:off x="0" y="-47625"/>
                <a:ext cx="33028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10" name="Google Shape;1110;p19"/>
          <p:cNvGrpSpPr/>
          <p:nvPr/>
        </p:nvGrpSpPr>
        <p:grpSpPr>
          <a:xfrm>
            <a:off x="11897900" y="2051914"/>
            <a:ext cx="5851054" cy="1309820"/>
            <a:chOff x="0" y="0"/>
            <a:chExt cx="7801405" cy="1746426"/>
          </a:xfrm>
        </p:grpSpPr>
        <p:grpSp>
          <p:nvGrpSpPr>
            <p:cNvPr id="1111" name="Google Shape;1111;p19"/>
            <p:cNvGrpSpPr/>
            <p:nvPr/>
          </p:nvGrpSpPr>
          <p:grpSpPr>
            <a:xfrm rot="10800000">
              <a:off x="5628042" y="1226060"/>
              <a:ext cx="2173363" cy="520366"/>
              <a:chOff x="0" y="-47625"/>
              <a:chExt cx="429306" cy="102789"/>
            </a:xfrm>
          </p:grpSpPr>
          <p:sp>
            <p:nvSpPr>
              <p:cNvPr id="1112" name="Google Shape;1112;p19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19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4" name="Google Shape;1114;p19"/>
            <p:cNvGrpSpPr/>
            <p:nvPr/>
          </p:nvGrpSpPr>
          <p:grpSpPr>
            <a:xfrm rot="10800000">
              <a:off x="3056328" y="1226060"/>
              <a:ext cx="2173363" cy="520366"/>
              <a:chOff x="0" y="-47625"/>
              <a:chExt cx="429306" cy="102789"/>
            </a:xfrm>
          </p:grpSpPr>
          <p:sp>
            <p:nvSpPr>
              <p:cNvPr id="1115" name="Google Shape;1115;p19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19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7" name="Google Shape;1117;p19"/>
            <p:cNvGrpSpPr/>
            <p:nvPr/>
          </p:nvGrpSpPr>
          <p:grpSpPr>
            <a:xfrm rot="10800000">
              <a:off x="4282709" y="409897"/>
              <a:ext cx="2173363" cy="520366"/>
              <a:chOff x="0" y="-47625"/>
              <a:chExt cx="429306" cy="102789"/>
            </a:xfrm>
          </p:grpSpPr>
          <p:sp>
            <p:nvSpPr>
              <p:cNvPr id="1118" name="Google Shape;1118;p19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19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0" name="Google Shape;1120;p19"/>
            <p:cNvGrpSpPr/>
            <p:nvPr/>
          </p:nvGrpSpPr>
          <p:grpSpPr>
            <a:xfrm rot="10800000">
              <a:off x="1969647" y="421320"/>
              <a:ext cx="2173363" cy="520366"/>
              <a:chOff x="0" y="-47625"/>
              <a:chExt cx="429306" cy="102789"/>
            </a:xfrm>
          </p:grpSpPr>
          <p:sp>
            <p:nvSpPr>
              <p:cNvPr id="1121" name="Google Shape;1121;p19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19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3" name="Google Shape;1123;p19"/>
            <p:cNvGrpSpPr/>
            <p:nvPr/>
          </p:nvGrpSpPr>
          <p:grpSpPr>
            <a:xfrm rot="10800000">
              <a:off x="1295725" y="1226060"/>
              <a:ext cx="1191036" cy="520366"/>
              <a:chOff x="0" y="-47625"/>
              <a:chExt cx="235266" cy="102789"/>
            </a:xfrm>
          </p:grpSpPr>
          <p:sp>
            <p:nvSpPr>
              <p:cNvPr id="1124" name="Google Shape;1124;p19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19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6" name="Google Shape;1126;p19"/>
            <p:cNvGrpSpPr/>
            <p:nvPr/>
          </p:nvGrpSpPr>
          <p:grpSpPr>
            <a:xfrm rot="10800000">
              <a:off x="0" y="421320"/>
              <a:ext cx="1191036" cy="520366"/>
              <a:chOff x="0" y="-47625"/>
              <a:chExt cx="235266" cy="102789"/>
            </a:xfrm>
          </p:grpSpPr>
          <p:sp>
            <p:nvSpPr>
              <p:cNvPr id="1127" name="Google Shape;1127;p19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19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9" name="Google Shape;1129;p19"/>
            <p:cNvGrpSpPr/>
            <p:nvPr/>
          </p:nvGrpSpPr>
          <p:grpSpPr>
            <a:xfrm rot="10800000">
              <a:off x="6598946" y="421320"/>
              <a:ext cx="1202459" cy="497523"/>
              <a:chOff x="0" y="-47625"/>
              <a:chExt cx="237523" cy="98276"/>
            </a:xfrm>
          </p:grpSpPr>
          <p:sp>
            <p:nvSpPr>
              <p:cNvPr id="1130" name="Google Shape;1130;p19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19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2" name="Google Shape;1132;p19"/>
            <p:cNvGrpSpPr/>
            <p:nvPr/>
          </p:nvGrpSpPr>
          <p:grpSpPr>
            <a:xfrm rot="10800000">
              <a:off x="3423955" y="819795"/>
              <a:ext cx="4377449" cy="520366"/>
              <a:chOff x="0" y="-47625"/>
              <a:chExt cx="864681" cy="102789"/>
            </a:xfrm>
          </p:grpSpPr>
          <p:sp>
            <p:nvSpPr>
              <p:cNvPr id="1133" name="Google Shape;1133;p19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19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5" name="Google Shape;1135;p19"/>
            <p:cNvGrpSpPr/>
            <p:nvPr/>
          </p:nvGrpSpPr>
          <p:grpSpPr>
            <a:xfrm rot="10800000">
              <a:off x="3423955" y="0"/>
              <a:ext cx="4377449" cy="520366"/>
              <a:chOff x="0" y="-47625"/>
              <a:chExt cx="864681" cy="102789"/>
            </a:xfrm>
          </p:grpSpPr>
          <p:sp>
            <p:nvSpPr>
              <p:cNvPr id="1136" name="Google Shape;1136;p19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3D0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19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38" name="Google Shape;1138;p19"/>
          <p:cNvGrpSpPr/>
          <p:nvPr/>
        </p:nvGrpSpPr>
        <p:grpSpPr>
          <a:xfrm>
            <a:off x="1028700" y="3664561"/>
            <a:ext cx="5423233" cy="5593739"/>
            <a:chOff x="0" y="-47625"/>
            <a:chExt cx="1428341" cy="1473248"/>
          </a:xfrm>
        </p:grpSpPr>
        <p:sp>
          <p:nvSpPr>
            <p:cNvPr id="1139" name="Google Shape;1139;p19"/>
            <p:cNvSpPr/>
            <p:nvPr/>
          </p:nvSpPr>
          <p:spPr>
            <a:xfrm>
              <a:off x="0" y="0"/>
              <a:ext cx="1428341" cy="1425623"/>
            </a:xfrm>
            <a:custGeom>
              <a:avLst/>
              <a:gdLst/>
              <a:ahLst/>
              <a:cxnLst/>
              <a:rect l="l" t="t" r="r" b="b"/>
              <a:pathLst>
                <a:path w="1428341" h="1425623" extrusionOk="0">
                  <a:moveTo>
                    <a:pt x="72805" y="0"/>
                  </a:moveTo>
                  <a:lnTo>
                    <a:pt x="1355536" y="0"/>
                  </a:lnTo>
                  <a:cubicBezTo>
                    <a:pt x="1395745" y="0"/>
                    <a:pt x="1428341" y="32596"/>
                    <a:pt x="1428341" y="72805"/>
                  </a:cubicBezTo>
                  <a:lnTo>
                    <a:pt x="1428341" y="1352818"/>
                  </a:lnTo>
                  <a:cubicBezTo>
                    <a:pt x="1428341" y="1372127"/>
                    <a:pt x="1420671" y="1390645"/>
                    <a:pt x="1407017" y="1404299"/>
                  </a:cubicBezTo>
                  <a:cubicBezTo>
                    <a:pt x="1393364" y="1417953"/>
                    <a:pt x="1374845" y="1425623"/>
                    <a:pt x="1355536" y="1425623"/>
                  </a:cubicBezTo>
                  <a:lnTo>
                    <a:pt x="72805" y="1425623"/>
                  </a:lnTo>
                  <a:cubicBezTo>
                    <a:pt x="53496" y="1425623"/>
                    <a:pt x="34978" y="1417953"/>
                    <a:pt x="21324" y="1404299"/>
                  </a:cubicBezTo>
                  <a:cubicBezTo>
                    <a:pt x="7670" y="1390645"/>
                    <a:pt x="0" y="1372127"/>
                    <a:pt x="0" y="1352818"/>
                  </a:cubicBezTo>
                  <a:lnTo>
                    <a:pt x="0" y="72805"/>
                  </a:lnTo>
                  <a:cubicBezTo>
                    <a:pt x="0" y="53496"/>
                    <a:pt x="7670" y="34978"/>
                    <a:pt x="21324" y="21324"/>
                  </a:cubicBezTo>
                  <a:cubicBezTo>
                    <a:pt x="34978" y="7670"/>
                    <a:pt x="53496" y="0"/>
                    <a:pt x="72805" y="0"/>
                  </a:cubicBezTo>
                  <a:close/>
                </a:path>
              </a:pathLst>
            </a:custGeom>
            <a:solidFill>
              <a:srgbClr val="393A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9"/>
            <p:cNvSpPr txBox="1"/>
            <p:nvPr/>
          </p:nvSpPr>
          <p:spPr>
            <a:xfrm>
              <a:off x="0" y="-47625"/>
              <a:ext cx="1428341" cy="14732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1" name="Google Shape;1141;p19"/>
          <p:cNvGrpSpPr/>
          <p:nvPr/>
        </p:nvGrpSpPr>
        <p:grpSpPr>
          <a:xfrm>
            <a:off x="7120943" y="3664561"/>
            <a:ext cx="5423233" cy="5593739"/>
            <a:chOff x="0" y="-47625"/>
            <a:chExt cx="1428341" cy="1473248"/>
          </a:xfrm>
        </p:grpSpPr>
        <p:sp>
          <p:nvSpPr>
            <p:cNvPr id="1142" name="Google Shape;1142;p19"/>
            <p:cNvSpPr/>
            <p:nvPr/>
          </p:nvSpPr>
          <p:spPr>
            <a:xfrm>
              <a:off x="0" y="0"/>
              <a:ext cx="1428341" cy="1425623"/>
            </a:xfrm>
            <a:custGeom>
              <a:avLst/>
              <a:gdLst/>
              <a:ahLst/>
              <a:cxnLst/>
              <a:rect l="l" t="t" r="r" b="b"/>
              <a:pathLst>
                <a:path w="1428341" h="1425623" extrusionOk="0">
                  <a:moveTo>
                    <a:pt x="72805" y="0"/>
                  </a:moveTo>
                  <a:lnTo>
                    <a:pt x="1355536" y="0"/>
                  </a:lnTo>
                  <a:cubicBezTo>
                    <a:pt x="1395745" y="0"/>
                    <a:pt x="1428341" y="32596"/>
                    <a:pt x="1428341" y="72805"/>
                  </a:cubicBezTo>
                  <a:lnTo>
                    <a:pt x="1428341" y="1352818"/>
                  </a:lnTo>
                  <a:cubicBezTo>
                    <a:pt x="1428341" y="1372127"/>
                    <a:pt x="1420671" y="1390645"/>
                    <a:pt x="1407017" y="1404299"/>
                  </a:cubicBezTo>
                  <a:cubicBezTo>
                    <a:pt x="1393364" y="1417953"/>
                    <a:pt x="1374845" y="1425623"/>
                    <a:pt x="1355536" y="1425623"/>
                  </a:cubicBezTo>
                  <a:lnTo>
                    <a:pt x="72805" y="1425623"/>
                  </a:lnTo>
                  <a:cubicBezTo>
                    <a:pt x="53496" y="1425623"/>
                    <a:pt x="34978" y="1417953"/>
                    <a:pt x="21324" y="1404299"/>
                  </a:cubicBezTo>
                  <a:cubicBezTo>
                    <a:pt x="7670" y="1390645"/>
                    <a:pt x="0" y="1372127"/>
                    <a:pt x="0" y="1352818"/>
                  </a:cubicBezTo>
                  <a:lnTo>
                    <a:pt x="0" y="72805"/>
                  </a:lnTo>
                  <a:cubicBezTo>
                    <a:pt x="0" y="53496"/>
                    <a:pt x="7670" y="34978"/>
                    <a:pt x="21324" y="21324"/>
                  </a:cubicBezTo>
                  <a:cubicBezTo>
                    <a:pt x="34978" y="7670"/>
                    <a:pt x="53496" y="0"/>
                    <a:pt x="72805" y="0"/>
                  </a:cubicBezTo>
                  <a:close/>
                </a:path>
              </a:pathLst>
            </a:custGeom>
            <a:solidFill>
              <a:srgbClr val="393A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9"/>
            <p:cNvSpPr txBox="1"/>
            <p:nvPr/>
          </p:nvSpPr>
          <p:spPr>
            <a:xfrm>
              <a:off x="0" y="-47625"/>
              <a:ext cx="1428341" cy="14732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4" name="Google Shape;1144;p19"/>
          <p:cNvSpPr/>
          <p:nvPr/>
        </p:nvSpPr>
        <p:spPr>
          <a:xfrm>
            <a:off x="10988433" y="1489909"/>
            <a:ext cx="836443" cy="1333460"/>
          </a:xfrm>
          <a:custGeom>
            <a:avLst/>
            <a:gdLst/>
            <a:ahLst/>
            <a:cxnLst/>
            <a:rect l="l" t="t" r="r" b="b"/>
            <a:pathLst>
              <a:path w="836443" h="1333460" extrusionOk="0">
                <a:moveTo>
                  <a:pt x="0" y="0"/>
                </a:moveTo>
                <a:lnTo>
                  <a:pt x="836443" y="0"/>
                </a:lnTo>
                <a:lnTo>
                  <a:pt x="836443" y="1333460"/>
                </a:lnTo>
                <a:lnTo>
                  <a:pt x="0" y="13334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45" name="Google Shape;1145;p19"/>
          <p:cNvSpPr txBox="1"/>
          <p:nvPr/>
        </p:nvSpPr>
        <p:spPr>
          <a:xfrm>
            <a:off x="1028700" y="812132"/>
            <a:ext cx="9705445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0" dirty="0">
                <a:solidFill>
                  <a:srgbClr val="393A3F"/>
                </a:solidFill>
                <a:latin typeface="Anton"/>
                <a:sym typeface="Anton"/>
              </a:rPr>
              <a:t>Code snippets</a:t>
            </a:r>
            <a:endParaRPr lang="en-US" dirty="0"/>
          </a:p>
        </p:txBody>
      </p:sp>
      <p:pic>
        <p:nvPicPr>
          <p:cNvPr id="1147" name="Google Shape;1147;p19"/>
          <p:cNvPicPr preferRelativeResize="0"/>
          <p:nvPr/>
        </p:nvPicPr>
        <p:blipFill>
          <a:blip r:embed="rId4"/>
          <a:srcRect/>
          <a:stretch/>
        </p:blipFill>
        <p:spPr>
          <a:xfrm>
            <a:off x="1028700" y="3845386"/>
            <a:ext cx="5423233" cy="5412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8" name="Google Shape;1148;p19"/>
          <p:cNvPicPr preferRelativeResize="0"/>
          <p:nvPr/>
        </p:nvPicPr>
        <p:blipFill>
          <a:blip r:embed="rId5"/>
          <a:srcRect/>
          <a:stretch/>
        </p:blipFill>
        <p:spPr>
          <a:xfrm>
            <a:off x="7120943" y="3845386"/>
            <a:ext cx="5423233" cy="5412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FA5BFEC-FCD0-A2BE-A4EB-04A21B8148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15966" y="3845386"/>
            <a:ext cx="5003043" cy="55212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7"/>
          <p:cNvSpPr/>
          <p:nvPr/>
        </p:nvSpPr>
        <p:spPr>
          <a:xfrm>
            <a:off x="13785666" y="4174220"/>
            <a:ext cx="836443" cy="1333460"/>
          </a:xfrm>
          <a:custGeom>
            <a:avLst/>
            <a:gdLst/>
            <a:ahLst/>
            <a:cxnLst/>
            <a:rect l="l" t="t" r="r" b="b"/>
            <a:pathLst>
              <a:path w="836443" h="1333460" extrusionOk="0">
                <a:moveTo>
                  <a:pt x="0" y="0"/>
                </a:moveTo>
                <a:lnTo>
                  <a:pt x="836443" y="0"/>
                </a:lnTo>
                <a:lnTo>
                  <a:pt x="836443" y="1333460"/>
                </a:lnTo>
                <a:lnTo>
                  <a:pt x="0" y="13334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91" name="Google Shape;1691;p27"/>
          <p:cNvGrpSpPr/>
          <p:nvPr/>
        </p:nvGrpSpPr>
        <p:grpSpPr>
          <a:xfrm rot="2821008">
            <a:off x="16959926" y="165868"/>
            <a:ext cx="1057412" cy="1194325"/>
            <a:chOff x="-95788" y="-89271"/>
            <a:chExt cx="1409883" cy="1592433"/>
          </a:xfrm>
        </p:grpSpPr>
        <p:grpSp>
          <p:nvGrpSpPr>
            <p:cNvPr id="1692" name="Google Shape;1692;p27"/>
            <p:cNvGrpSpPr/>
            <p:nvPr/>
          </p:nvGrpSpPr>
          <p:grpSpPr>
            <a:xfrm rot="-2821008">
              <a:off x="134749" y="283003"/>
              <a:ext cx="943438" cy="1040647"/>
              <a:chOff x="0" y="-47625"/>
              <a:chExt cx="343153" cy="378511"/>
            </a:xfrm>
          </p:grpSpPr>
          <p:sp>
            <p:nvSpPr>
              <p:cNvPr id="1693" name="Google Shape;1693;p27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27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5" name="Google Shape;1695;p27"/>
            <p:cNvGrpSpPr/>
            <p:nvPr/>
          </p:nvGrpSpPr>
          <p:grpSpPr>
            <a:xfrm rot="-2821008">
              <a:off x="140122" y="90242"/>
              <a:ext cx="943438" cy="1040647"/>
              <a:chOff x="0" y="-47625"/>
              <a:chExt cx="343153" cy="378511"/>
            </a:xfrm>
          </p:grpSpPr>
          <p:sp>
            <p:nvSpPr>
              <p:cNvPr id="1696" name="Google Shape;1696;p27"/>
              <p:cNvSpPr/>
              <p:nvPr/>
            </p:nvSpPr>
            <p:spPr>
              <a:xfrm>
                <a:off x="0" y="0"/>
                <a:ext cx="343153" cy="330886"/>
              </a:xfrm>
              <a:custGeom>
                <a:avLst/>
                <a:gdLst/>
                <a:ahLst/>
                <a:cxnLst/>
                <a:rect l="l" t="t" r="r" b="b"/>
                <a:pathLst>
                  <a:path w="343153" h="330886" extrusionOk="0">
                    <a:moveTo>
                      <a:pt x="165443" y="0"/>
                    </a:moveTo>
                    <a:lnTo>
                      <a:pt x="177710" y="0"/>
                    </a:lnTo>
                    <a:cubicBezTo>
                      <a:pt x="221589" y="0"/>
                      <a:pt x="263670" y="17431"/>
                      <a:pt x="294696" y="48457"/>
                    </a:cubicBezTo>
                    <a:cubicBezTo>
                      <a:pt x="325723" y="79484"/>
                      <a:pt x="343153" y="121565"/>
                      <a:pt x="343153" y="165443"/>
                    </a:cubicBezTo>
                    <a:lnTo>
                      <a:pt x="343153" y="165443"/>
                    </a:lnTo>
                    <a:cubicBezTo>
                      <a:pt x="343153" y="256814"/>
                      <a:pt x="269082" y="330886"/>
                      <a:pt x="177710" y="330886"/>
                    </a:cubicBezTo>
                    <a:lnTo>
                      <a:pt x="165443" y="330886"/>
                    </a:lnTo>
                    <a:cubicBezTo>
                      <a:pt x="74071" y="330886"/>
                      <a:pt x="0" y="256814"/>
                      <a:pt x="0" y="165443"/>
                    </a:cubicBezTo>
                    <a:lnTo>
                      <a:pt x="0" y="165443"/>
                    </a:lnTo>
                    <a:cubicBezTo>
                      <a:pt x="0" y="74071"/>
                      <a:pt x="74071" y="0"/>
                      <a:pt x="165443" y="0"/>
                    </a:cubicBezTo>
                    <a:close/>
                  </a:path>
                </a:pathLst>
              </a:custGeom>
              <a:solidFill>
                <a:srgbClr val="F683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27"/>
              <p:cNvSpPr txBox="1"/>
              <p:nvPr/>
            </p:nvSpPr>
            <p:spPr>
              <a:xfrm>
                <a:off x="0" y="-47625"/>
                <a:ext cx="343153" cy="3785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17125" tIns="117125" rIns="117125" bIns="1171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8" name="Google Shape;1698;p27"/>
            <p:cNvGrpSpPr/>
            <p:nvPr/>
          </p:nvGrpSpPr>
          <p:grpSpPr>
            <a:xfrm>
              <a:off x="625032" y="253446"/>
              <a:ext cx="69946" cy="699445"/>
              <a:chOff x="0" y="-47625"/>
              <a:chExt cx="31856" cy="318558"/>
            </a:xfrm>
          </p:grpSpPr>
          <p:sp>
            <p:nvSpPr>
              <p:cNvPr id="1699" name="Google Shape;1699;p27"/>
              <p:cNvSpPr/>
              <p:nvPr/>
            </p:nvSpPr>
            <p:spPr>
              <a:xfrm>
                <a:off x="0" y="0"/>
                <a:ext cx="31856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1856" h="270933" extrusionOk="0">
                    <a:moveTo>
                      <a:pt x="15928" y="0"/>
                    </a:moveTo>
                    <a:lnTo>
                      <a:pt x="15928" y="0"/>
                    </a:lnTo>
                    <a:cubicBezTo>
                      <a:pt x="20153" y="0"/>
                      <a:pt x="24204" y="1678"/>
                      <a:pt x="27191" y="4665"/>
                    </a:cubicBezTo>
                    <a:cubicBezTo>
                      <a:pt x="30178" y="7652"/>
                      <a:pt x="31856" y="11704"/>
                      <a:pt x="31856" y="15928"/>
                    </a:cubicBezTo>
                    <a:lnTo>
                      <a:pt x="31856" y="255005"/>
                    </a:lnTo>
                    <a:cubicBezTo>
                      <a:pt x="31856" y="259230"/>
                      <a:pt x="30178" y="263281"/>
                      <a:pt x="27191" y="266268"/>
                    </a:cubicBezTo>
                    <a:cubicBezTo>
                      <a:pt x="24204" y="269255"/>
                      <a:pt x="20153" y="270933"/>
                      <a:pt x="15928" y="270933"/>
                    </a:cubicBezTo>
                    <a:lnTo>
                      <a:pt x="15928" y="270933"/>
                    </a:lnTo>
                    <a:cubicBezTo>
                      <a:pt x="7131" y="270933"/>
                      <a:pt x="0" y="263802"/>
                      <a:pt x="0" y="255005"/>
                    </a:cubicBezTo>
                    <a:lnTo>
                      <a:pt x="0" y="15928"/>
                    </a:lnTo>
                    <a:cubicBezTo>
                      <a:pt x="0" y="7131"/>
                      <a:pt x="7131" y="0"/>
                      <a:pt x="15928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7"/>
              <p:cNvSpPr txBox="1"/>
              <p:nvPr/>
            </p:nvSpPr>
            <p:spPr>
              <a:xfrm>
                <a:off x="0" y="-47625"/>
                <a:ext cx="31856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01" name="Google Shape;1701;p27"/>
            <p:cNvGrpSpPr/>
            <p:nvPr/>
          </p:nvGrpSpPr>
          <p:grpSpPr>
            <a:xfrm rot="5400000">
              <a:off x="676029" y="305730"/>
              <a:ext cx="72519" cy="699445"/>
              <a:chOff x="0" y="-47625"/>
              <a:chExt cx="33028" cy="318558"/>
            </a:xfrm>
          </p:grpSpPr>
          <p:sp>
            <p:nvSpPr>
              <p:cNvPr id="1702" name="Google Shape;1702;p27"/>
              <p:cNvSpPr/>
              <p:nvPr/>
            </p:nvSpPr>
            <p:spPr>
              <a:xfrm>
                <a:off x="0" y="0"/>
                <a:ext cx="33028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33028" h="270933" extrusionOk="0">
                    <a:moveTo>
                      <a:pt x="16514" y="0"/>
                    </a:moveTo>
                    <a:lnTo>
                      <a:pt x="16514" y="0"/>
                    </a:lnTo>
                    <a:cubicBezTo>
                      <a:pt x="25635" y="0"/>
                      <a:pt x="33028" y="7394"/>
                      <a:pt x="33028" y="16514"/>
                    </a:cubicBezTo>
                    <a:lnTo>
                      <a:pt x="33028" y="254419"/>
                    </a:lnTo>
                    <a:cubicBezTo>
                      <a:pt x="33028" y="258799"/>
                      <a:pt x="31288" y="262999"/>
                      <a:pt x="28191" y="266096"/>
                    </a:cubicBezTo>
                    <a:cubicBezTo>
                      <a:pt x="25094" y="269193"/>
                      <a:pt x="20894" y="270933"/>
                      <a:pt x="16514" y="270933"/>
                    </a:cubicBezTo>
                    <a:lnTo>
                      <a:pt x="16514" y="270933"/>
                    </a:lnTo>
                    <a:cubicBezTo>
                      <a:pt x="7394" y="270933"/>
                      <a:pt x="0" y="263540"/>
                      <a:pt x="0" y="254419"/>
                    </a:cubicBezTo>
                    <a:lnTo>
                      <a:pt x="0" y="16514"/>
                    </a:lnTo>
                    <a:cubicBezTo>
                      <a:pt x="0" y="12134"/>
                      <a:pt x="1740" y="7934"/>
                      <a:pt x="4837" y="4837"/>
                    </a:cubicBezTo>
                    <a:cubicBezTo>
                      <a:pt x="7934" y="1740"/>
                      <a:pt x="12134" y="0"/>
                      <a:pt x="16514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7"/>
              <p:cNvSpPr txBox="1"/>
              <p:nvPr/>
            </p:nvSpPr>
            <p:spPr>
              <a:xfrm>
                <a:off x="0" y="-47625"/>
                <a:ext cx="33028" cy="3185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704" name="Google Shape;1704;p27"/>
          <p:cNvSpPr txBox="1"/>
          <p:nvPr/>
        </p:nvSpPr>
        <p:spPr>
          <a:xfrm>
            <a:off x="1028700" y="726150"/>
            <a:ext cx="8789897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0" dirty="0">
                <a:solidFill>
                  <a:srgbClr val="393A3F"/>
                </a:solidFill>
                <a:latin typeface="Anton"/>
                <a:ea typeface="Anton"/>
                <a:cs typeface="Anton"/>
                <a:sym typeface="Anton"/>
              </a:rPr>
              <a:t>Bye</a:t>
            </a:r>
            <a:r>
              <a:rPr lang="en-US" sz="12500" b="0" i="0" u="none" strike="noStrike" cap="none" dirty="0">
                <a:solidFill>
                  <a:srgbClr val="393A3F"/>
                </a:solidFill>
                <a:latin typeface="Anton"/>
                <a:ea typeface="Anton"/>
                <a:cs typeface="Anton"/>
                <a:sym typeface="Anton"/>
              </a:rPr>
              <a:t>!</a:t>
            </a:r>
            <a:endParaRPr dirty="0"/>
          </a:p>
        </p:txBody>
      </p:sp>
      <p:grpSp>
        <p:nvGrpSpPr>
          <p:cNvPr id="1705" name="Google Shape;1705;p27"/>
          <p:cNvGrpSpPr/>
          <p:nvPr/>
        </p:nvGrpSpPr>
        <p:grpSpPr>
          <a:xfrm rot="10800000">
            <a:off x="8571723" y="933313"/>
            <a:ext cx="5851054" cy="1309820"/>
            <a:chOff x="0" y="0"/>
            <a:chExt cx="7801405" cy="1746426"/>
          </a:xfrm>
        </p:grpSpPr>
        <p:grpSp>
          <p:nvGrpSpPr>
            <p:cNvPr id="1706" name="Google Shape;1706;p27"/>
            <p:cNvGrpSpPr/>
            <p:nvPr/>
          </p:nvGrpSpPr>
          <p:grpSpPr>
            <a:xfrm rot="10800000">
              <a:off x="5628042" y="1226060"/>
              <a:ext cx="2173363" cy="520366"/>
              <a:chOff x="0" y="-47625"/>
              <a:chExt cx="429306" cy="102789"/>
            </a:xfrm>
          </p:grpSpPr>
          <p:sp>
            <p:nvSpPr>
              <p:cNvPr id="1707" name="Google Shape;1707;p27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7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09" name="Google Shape;1709;p27"/>
            <p:cNvGrpSpPr/>
            <p:nvPr/>
          </p:nvGrpSpPr>
          <p:grpSpPr>
            <a:xfrm rot="10800000">
              <a:off x="3056328" y="1226060"/>
              <a:ext cx="2173363" cy="520366"/>
              <a:chOff x="0" y="-47625"/>
              <a:chExt cx="429306" cy="102789"/>
            </a:xfrm>
          </p:grpSpPr>
          <p:sp>
            <p:nvSpPr>
              <p:cNvPr id="1710" name="Google Shape;1710;p27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7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2" name="Google Shape;1712;p27"/>
            <p:cNvGrpSpPr/>
            <p:nvPr/>
          </p:nvGrpSpPr>
          <p:grpSpPr>
            <a:xfrm rot="10800000">
              <a:off x="4282709" y="409897"/>
              <a:ext cx="2173363" cy="520366"/>
              <a:chOff x="0" y="-47625"/>
              <a:chExt cx="429306" cy="102789"/>
            </a:xfrm>
          </p:grpSpPr>
          <p:sp>
            <p:nvSpPr>
              <p:cNvPr id="1713" name="Google Shape;1713;p27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27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5" name="Google Shape;1715;p27"/>
            <p:cNvGrpSpPr/>
            <p:nvPr/>
          </p:nvGrpSpPr>
          <p:grpSpPr>
            <a:xfrm rot="10800000">
              <a:off x="1969647" y="421320"/>
              <a:ext cx="2173363" cy="520366"/>
              <a:chOff x="0" y="-47625"/>
              <a:chExt cx="429306" cy="102789"/>
            </a:xfrm>
          </p:grpSpPr>
          <p:sp>
            <p:nvSpPr>
              <p:cNvPr id="1716" name="Google Shape;1716;p27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27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8" name="Google Shape;1718;p27"/>
            <p:cNvGrpSpPr/>
            <p:nvPr/>
          </p:nvGrpSpPr>
          <p:grpSpPr>
            <a:xfrm rot="10800000">
              <a:off x="1295725" y="1226060"/>
              <a:ext cx="1191036" cy="520366"/>
              <a:chOff x="0" y="-47625"/>
              <a:chExt cx="235266" cy="102789"/>
            </a:xfrm>
          </p:grpSpPr>
          <p:sp>
            <p:nvSpPr>
              <p:cNvPr id="1719" name="Google Shape;1719;p27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27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21" name="Google Shape;1721;p27"/>
            <p:cNvGrpSpPr/>
            <p:nvPr/>
          </p:nvGrpSpPr>
          <p:grpSpPr>
            <a:xfrm rot="10800000">
              <a:off x="0" y="421320"/>
              <a:ext cx="1191036" cy="520366"/>
              <a:chOff x="0" y="-47625"/>
              <a:chExt cx="235266" cy="102789"/>
            </a:xfrm>
          </p:grpSpPr>
          <p:sp>
            <p:nvSpPr>
              <p:cNvPr id="1722" name="Google Shape;1722;p27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7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24" name="Google Shape;1724;p27"/>
            <p:cNvGrpSpPr/>
            <p:nvPr/>
          </p:nvGrpSpPr>
          <p:grpSpPr>
            <a:xfrm rot="10800000">
              <a:off x="6598946" y="421320"/>
              <a:ext cx="1202459" cy="497523"/>
              <a:chOff x="0" y="-47625"/>
              <a:chExt cx="237523" cy="98276"/>
            </a:xfrm>
          </p:grpSpPr>
          <p:sp>
            <p:nvSpPr>
              <p:cNvPr id="1725" name="Google Shape;1725;p27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27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27" name="Google Shape;1727;p27"/>
            <p:cNvGrpSpPr/>
            <p:nvPr/>
          </p:nvGrpSpPr>
          <p:grpSpPr>
            <a:xfrm rot="10800000">
              <a:off x="3423955" y="819795"/>
              <a:ext cx="4377449" cy="520366"/>
              <a:chOff x="0" y="-47625"/>
              <a:chExt cx="864681" cy="102789"/>
            </a:xfrm>
          </p:grpSpPr>
          <p:sp>
            <p:nvSpPr>
              <p:cNvPr id="1728" name="Google Shape;1728;p27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27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30" name="Google Shape;1730;p27"/>
            <p:cNvGrpSpPr/>
            <p:nvPr/>
          </p:nvGrpSpPr>
          <p:grpSpPr>
            <a:xfrm rot="10800000">
              <a:off x="3423955" y="0"/>
              <a:ext cx="4377449" cy="520366"/>
              <a:chOff x="0" y="-47625"/>
              <a:chExt cx="864681" cy="102789"/>
            </a:xfrm>
          </p:grpSpPr>
          <p:sp>
            <p:nvSpPr>
              <p:cNvPr id="1731" name="Google Shape;1731;p27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3D0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27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33" name="Google Shape;1733;p27"/>
          <p:cNvGrpSpPr/>
          <p:nvPr/>
        </p:nvGrpSpPr>
        <p:grpSpPr>
          <a:xfrm rot="10800000">
            <a:off x="12023215" y="8251030"/>
            <a:ext cx="5851054" cy="1309820"/>
            <a:chOff x="0" y="0"/>
            <a:chExt cx="7801405" cy="1746426"/>
          </a:xfrm>
        </p:grpSpPr>
        <p:grpSp>
          <p:nvGrpSpPr>
            <p:cNvPr id="1734" name="Google Shape;1734;p27"/>
            <p:cNvGrpSpPr/>
            <p:nvPr/>
          </p:nvGrpSpPr>
          <p:grpSpPr>
            <a:xfrm rot="10800000">
              <a:off x="5628042" y="1226060"/>
              <a:ext cx="2173363" cy="520366"/>
              <a:chOff x="0" y="-47625"/>
              <a:chExt cx="429306" cy="102789"/>
            </a:xfrm>
          </p:grpSpPr>
          <p:sp>
            <p:nvSpPr>
              <p:cNvPr id="1735" name="Google Shape;1735;p27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27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37" name="Google Shape;1737;p27"/>
            <p:cNvGrpSpPr/>
            <p:nvPr/>
          </p:nvGrpSpPr>
          <p:grpSpPr>
            <a:xfrm rot="10800000">
              <a:off x="3056328" y="1226060"/>
              <a:ext cx="2173363" cy="520366"/>
              <a:chOff x="0" y="-47625"/>
              <a:chExt cx="429306" cy="102789"/>
            </a:xfrm>
          </p:grpSpPr>
          <p:sp>
            <p:nvSpPr>
              <p:cNvPr id="1738" name="Google Shape;1738;p27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27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40" name="Google Shape;1740;p27"/>
            <p:cNvGrpSpPr/>
            <p:nvPr/>
          </p:nvGrpSpPr>
          <p:grpSpPr>
            <a:xfrm rot="10800000">
              <a:off x="4282709" y="409897"/>
              <a:ext cx="2173363" cy="520366"/>
              <a:chOff x="0" y="-47625"/>
              <a:chExt cx="429306" cy="102789"/>
            </a:xfrm>
          </p:grpSpPr>
          <p:sp>
            <p:nvSpPr>
              <p:cNvPr id="1741" name="Google Shape;1741;p27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393A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27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43" name="Google Shape;1743;p27"/>
            <p:cNvGrpSpPr/>
            <p:nvPr/>
          </p:nvGrpSpPr>
          <p:grpSpPr>
            <a:xfrm rot="10800000">
              <a:off x="1969647" y="421320"/>
              <a:ext cx="2173363" cy="520366"/>
              <a:chOff x="0" y="-47625"/>
              <a:chExt cx="429306" cy="102789"/>
            </a:xfrm>
          </p:grpSpPr>
          <p:sp>
            <p:nvSpPr>
              <p:cNvPr id="1744" name="Google Shape;1744;p27"/>
              <p:cNvSpPr/>
              <p:nvPr/>
            </p:nvSpPr>
            <p:spPr>
              <a:xfrm>
                <a:off x="0" y="0"/>
                <a:ext cx="42930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429306" h="55164" extrusionOk="0">
                    <a:moveTo>
                      <a:pt x="27582" y="0"/>
                    </a:moveTo>
                    <a:lnTo>
                      <a:pt x="401724" y="0"/>
                    </a:lnTo>
                    <a:cubicBezTo>
                      <a:pt x="416957" y="0"/>
                      <a:pt x="429306" y="12349"/>
                      <a:pt x="429306" y="27582"/>
                    </a:cubicBezTo>
                    <a:lnTo>
                      <a:pt x="429306" y="27582"/>
                    </a:lnTo>
                    <a:cubicBezTo>
                      <a:pt x="429306" y="34897"/>
                      <a:pt x="426400" y="41912"/>
                      <a:pt x="421228" y="47085"/>
                    </a:cubicBezTo>
                    <a:cubicBezTo>
                      <a:pt x="416055" y="52258"/>
                      <a:pt x="409040" y="55164"/>
                      <a:pt x="401724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5EC9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27"/>
              <p:cNvSpPr txBox="1"/>
              <p:nvPr/>
            </p:nvSpPr>
            <p:spPr>
              <a:xfrm>
                <a:off x="0" y="-47625"/>
                <a:ext cx="42930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46" name="Google Shape;1746;p27"/>
            <p:cNvGrpSpPr/>
            <p:nvPr/>
          </p:nvGrpSpPr>
          <p:grpSpPr>
            <a:xfrm rot="10800000">
              <a:off x="1295725" y="1226060"/>
              <a:ext cx="1191036" cy="520366"/>
              <a:chOff x="0" y="-47625"/>
              <a:chExt cx="235266" cy="102789"/>
            </a:xfrm>
          </p:grpSpPr>
          <p:sp>
            <p:nvSpPr>
              <p:cNvPr id="1747" name="Google Shape;1747;p27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27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49" name="Google Shape;1749;p27"/>
            <p:cNvGrpSpPr/>
            <p:nvPr/>
          </p:nvGrpSpPr>
          <p:grpSpPr>
            <a:xfrm rot="10800000">
              <a:off x="0" y="421320"/>
              <a:ext cx="1191036" cy="520366"/>
              <a:chOff x="0" y="-47625"/>
              <a:chExt cx="235266" cy="102789"/>
            </a:xfrm>
          </p:grpSpPr>
          <p:sp>
            <p:nvSpPr>
              <p:cNvPr id="1750" name="Google Shape;1750;p27"/>
              <p:cNvSpPr/>
              <p:nvPr/>
            </p:nvSpPr>
            <p:spPr>
              <a:xfrm>
                <a:off x="0" y="0"/>
                <a:ext cx="235266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235266" h="55164" extrusionOk="0">
                    <a:moveTo>
                      <a:pt x="27582" y="0"/>
                    </a:moveTo>
                    <a:lnTo>
                      <a:pt x="207685" y="0"/>
                    </a:lnTo>
                    <a:cubicBezTo>
                      <a:pt x="215000" y="0"/>
                      <a:pt x="222015" y="2906"/>
                      <a:pt x="227188" y="8079"/>
                    </a:cubicBezTo>
                    <a:cubicBezTo>
                      <a:pt x="232361" y="13251"/>
                      <a:pt x="235266" y="20267"/>
                      <a:pt x="235266" y="27582"/>
                    </a:cubicBezTo>
                    <a:lnTo>
                      <a:pt x="235266" y="27582"/>
                    </a:lnTo>
                    <a:cubicBezTo>
                      <a:pt x="235266" y="42815"/>
                      <a:pt x="222918" y="55164"/>
                      <a:pt x="207685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27"/>
              <p:cNvSpPr txBox="1"/>
              <p:nvPr/>
            </p:nvSpPr>
            <p:spPr>
              <a:xfrm>
                <a:off x="0" y="-47625"/>
                <a:ext cx="235266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52" name="Google Shape;1752;p27"/>
            <p:cNvGrpSpPr/>
            <p:nvPr/>
          </p:nvGrpSpPr>
          <p:grpSpPr>
            <a:xfrm rot="10800000">
              <a:off x="6598946" y="421320"/>
              <a:ext cx="1202459" cy="497523"/>
              <a:chOff x="0" y="-47625"/>
              <a:chExt cx="237523" cy="98276"/>
            </a:xfrm>
          </p:grpSpPr>
          <p:sp>
            <p:nvSpPr>
              <p:cNvPr id="1753" name="Google Shape;1753;p27"/>
              <p:cNvSpPr/>
              <p:nvPr/>
            </p:nvSpPr>
            <p:spPr>
              <a:xfrm>
                <a:off x="0" y="0"/>
                <a:ext cx="237523" cy="50651"/>
              </a:xfrm>
              <a:custGeom>
                <a:avLst/>
                <a:gdLst/>
                <a:ahLst/>
                <a:cxnLst/>
                <a:rect l="l" t="t" r="r" b="b"/>
                <a:pathLst>
                  <a:path w="237523" h="50651" extrusionOk="0">
                    <a:moveTo>
                      <a:pt x="25326" y="0"/>
                    </a:moveTo>
                    <a:lnTo>
                      <a:pt x="212197" y="0"/>
                    </a:lnTo>
                    <a:cubicBezTo>
                      <a:pt x="226184" y="0"/>
                      <a:pt x="237523" y="11339"/>
                      <a:pt x="237523" y="25326"/>
                    </a:cubicBezTo>
                    <a:lnTo>
                      <a:pt x="237523" y="25326"/>
                    </a:lnTo>
                    <a:cubicBezTo>
                      <a:pt x="237523" y="39312"/>
                      <a:pt x="226184" y="50651"/>
                      <a:pt x="212197" y="50651"/>
                    </a:cubicBezTo>
                    <a:lnTo>
                      <a:pt x="25326" y="50651"/>
                    </a:lnTo>
                    <a:cubicBezTo>
                      <a:pt x="11339" y="50651"/>
                      <a:pt x="0" y="39312"/>
                      <a:pt x="0" y="25326"/>
                    </a:cubicBezTo>
                    <a:lnTo>
                      <a:pt x="0" y="25326"/>
                    </a:lnTo>
                    <a:cubicBezTo>
                      <a:pt x="0" y="11339"/>
                      <a:pt x="11339" y="0"/>
                      <a:pt x="25326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27"/>
              <p:cNvSpPr txBox="1"/>
              <p:nvPr/>
            </p:nvSpPr>
            <p:spPr>
              <a:xfrm>
                <a:off x="0" y="-47625"/>
                <a:ext cx="237523" cy="982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55" name="Google Shape;1755;p27"/>
            <p:cNvGrpSpPr/>
            <p:nvPr/>
          </p:nvGrpSpPr>
          <p:grpSpPr>
            <a:xfrm rot="10800000">
              <a:off x="3423955" y="819795"/>
              <a:ext cx="4377449" cy="520366"/>
              <a:chOff x="0" y="-47625"/>
              <a:chExt cx="864681" cy="102789"/>
            </a:xfrm>
          </p:grpSpPr>
          <p:sp>
            <p:nvSpPr>
              <p:cNvPr id="1756" name="Google Shape;1756;p27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ED7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27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58" name="Google Shape;1758;p27"/>
            <p:cNvGrpSpPr/>
            <p:nvPr/>
          </p:nvGrpSpPr>
          <p:grpSpPr>
            <a:xfrm rot="10800000">
              <a:off x="3423955" y="0"/>
              <a:ext cx="4377449" cy="520366"/>
              <a:chOff x="0" y="-47625"/>
              <a:chExt cx="864681" cy="102789"/>
            </a:xfrm>
          </p:grpSpPr>
          <p:sp>
            <p:nvSpPr>
              <p:cNvPr id="1759" name="Google Shape;1759;p27"/>
              <p:cNvSpPr/>
              <p:nvPr/>
            </p:nvSpPr>
            <p:spPr>
              <a:xfrm>
                <a:off x="0" y="0"/>
                <a:ext cx="864681" cy="55164"/>
              </a:xfrm>
              <a:custGeom>
                <a:avLst/>
                <a:gdLst/>
                <a:ahLst/>
                <a:cxnLst/>
                <a:rect l="l" t="t" r="r" b="b"/>
                <a:pathLst>
                  <a:path w="864681" h="55164" extrusionOk="0">
                    <a:moveTo>
                      <a:pt x="27582" y="0"/>
                    </a:moveTo>
                    <a:lnTo>
                      <a:pt x="837100" y="0"/>
                    </a:lnTo>
                    <a:cubicBezTo>
                      <a:pt x="852333" y="0"/>
                      <a:pt x="864681" y="12349"/>
                      <a:pt x="864681" y="27582"/>
                    </a:cubicBezTo>
                    <a:lnTo>
                      <a:pt x="864681" y="27582"/>
                    </a:lnTo>
                    <a:cubicBezTo>
                      <a:pt x="864681" y="34897"/>
                      <a:pt x="861775" y="41912"/>
                      <a:pt x="856603" y="47085"/>
                    </a:cubicBezTo>
                    <a:cubicBezTo>
                      <a:pt x="851430" y="52258"/>
                      <a:pt x="844415" y="55164"/>
                      <a:pt x="837100" y="55164"/>
                    </a:cubicBezTo>
                    <a:lnTo>
                      <a:pt x="27582" y="55164"/>
                    </a:lnTo>
                    <a:cubicBezTo>
                      <a:pt x="12349" y="55164"/>
                      <a:pt x="0" y="42815"/>
                      <a:pt x="0" y="27582"/>
                    </a:cubicBezTo>
                    <a:lnTo>
                      <a:pt x="0" y="27582"/>
                    </a:lnTo>
                    <a:cubicBezTo>
                      <a:pt x="0" y="12349"/>
                      <a:pt x="12349" y="0"/>
                      <a:pt x="27582" y="0"/>
                    </a:cubicBezTo>
                    <a:close/>
                  </a:path>
                </a:pathLst>
              </a:custGeom>
              <a:solidFill>
                <a:srgbClr val="F3D0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27"/>
              <p:cNvSpPr txBox="1"/>
              <p:nvPr/>
            </p:nvSpPr>
            <p:spPr>
              <a:xfrm>
                <a:off x="0" y="-47625"/>
                <a:ext cx="864681" cy="1027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761" name="Google Shape;176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8700" y="3023657"/>
            <a:ext cx="9824100" cy="6537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Programming Lesson Presentation">
  <a:themeElements>
    <a:clrScheme name="Office">
      <a:dk1>
        <a:srgbClr val="000000"/>
      </a:dk1>
      <a:lt1>
        <a:srgbClr val="FFFFFF"/>
      </a:lt1>
      <a:dk2>
        <a:srgbClr val="888888"/>
      </a:dk2>
      <a:lt2>
        <a:srgbClr val="A6A6A6"/>
      </a:lt2>
      <a:accent1>
        <a:srgbClr val="BBBBBB"/>
      </a:accent1>
      <a:accent2>
        <a:srgbClr val="E9E9E9"/>
      </a:accent2>
      <a:accent3>
        <a:srgbClr val="F6836B"/>
      </a:accent3>
      <a:accent4>
        <a:srgbClr val="ED7843"/>
      </a:accent4>
      <a:accent5>
        <a:srgbClr val="FFFEF8"/>
      </a:accent5>
      <a:accent6>
        <a:srgbClr val="5EC9CC"/>
      </a:accent6>
      <a:hlink>
        <a:srgbClr val="FF4F63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</Words>
  <Application>Microsoft Office PowerPoint</Application>
  <PresentationFormat>Custom</PresentationFormat>
  <Paragraphs>32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Anton</vt:lpstr>
      <vt:lpstr>Arimo</vt:lpstr>
      <vt:lpstr>Arial Black</vt:lpstr>
      <vt:lpstr>Arial</vt:lpstr>
      <vt:lpstr>Programming Lesson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HP</cp:lastModifiedBy>
  <cp:revision>1</cp:revision>
  <dcterms:modified xsi:type="dcterms:W3CDTF">2025-01-29T17:29:46Z</dcterms:modified>
</cp:coreProperties>
</file>